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8" r:id="rId3"/>
    <p:sldId id="259" r:id="rId4"/>
    <p:sldId id="260" r:id="rId5"/>
    <p:sldId id="261" r:id="rId6"/>
    <p:sldId id="262" r:id="rId7"/>
    <p:sldId id="263" r:id="rId8"/>
    <p:sldId id="264" r:id="rId9"/>
    <p:sldId id="266" r:id="rId10"/>
    <p:sldId id="265" r:id="rId11"/>
    <p:sldId id="267"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showGuides="1">
      <p:cViewPr varScale="1">
        <p:scale>
          <a:sx n="67" d="100"/>
          <a:sy n="67" d="100"/>
        </p:scale>
        <p:origin x="644" y="48"/>
      </p:cViewPr>
      <p:guideLst>
        <p:guide orient="horz" pos="2160"/>
        <p:guide pos="3840"/>
      </p:guideLst>
    </p:cSldViewPr>
  </p:slideViewPr>
  <p:notesTextViewPr>
    <p:cViewPr>
      <p:scale>
        <a:sx n="1" d="1"/>
        <a:sy n="1" d="1"/>
      </p:scale>
      <p:origin x="0" y="0"/>
    </p:cViewPr>
  </p:notesTextViewPr>
  <p:sorterViewPr>
    <p:cViewPr>
      <p:scale>
        <a:sx n="100" d="100"/>
        <a:sy n="100" d="100"/>
      </p:scale>
      <p:origin x="0" y="-26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711C43-6B96-4DC6-81C3-2D37521A148C}"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endParaRPr kumimoji="1" lang="ja-JP" altLang="en-US"/>
        </a:p>
      </dgm:t>
    </dgm:pt>
    <dgm:pt modelId="{264F249A-9360-4A3C-9FB4-350883B654AA}">
      <dgm:prSet phldrT="[テキスト]" custT="1"/>
      <dgm:spPr/>
      <dgm:t>
        <a:bodyPr/>
        <a:lstStyle/>
        <a:p>
          <a:r>
            <a:rPr kumimoji="1" lang="ja-JP" altLang="en-US" sz="2800" dirty="0"/>
            <a:t>批准</a:t>
          </a:r>
        </a:p>
      </dgm:t>
    </dgm:pt>
    <dgm:pt modelId="{B698703D-1CE4-439F-B688-00D2CD5D0A6F}" type="parTrans" cxnId="{4D17F8E6-A6EF-44C3-99A9-29438C0569B8}">
      <dgm:prSet/>
      <dgm:spPr/>
      <dgm:t>
        <a:bodyPr/>
        <a:lstStyle/>
        <a:p>
          <a:endParaRPr kumimoji="1" lang="ja-JP" altLang="en-US"/>
        </a:p>
      </dgm:t>
    </dgm:pt>
    <dgm:pt modelId="{30648557-8DBD-4E19-AE6C-DFE78E683E0C}" type="sibTrans" cxnId="{4D17F8E6-A6EF-44C3-99A9-29438C0569B8}">
      <dgm:prSet/>
      <dgm:spPr/>
      <dgm:t>
        <a:bodyPr/>
        <a:lstStyle/>
        <a:p>
          <a:endParaRPr kumimoji="1" lang="ja-JP" altLang="en-US"/>
        </a:p>
      </dgm:t>
    </dgm:pt>
    <dgm:pt modelId="{EDACF19C-CBC9-448B-860A-3A69291756FD}">
      <dgm:prSet phldrT="[テキスト]"/>
      <dgm:spPr/>
      <dgm:t>
        <a:bodyPr/>
        <a:lstStyle/>
        <a:p>
          <a:r>
            <a:rPr kumimoji="1" lang="ja-JP" altLang="en-US" dirty="0"/>
            <a:t>締約国報告</a:t>
          </a:r>
        </a:p>
      </dgm:t>
    </dgm:pt>
    <dgm:pt modelId="{AB33CD20-BD87-41D0-886F-B1FADCEAA209}" type="parTrans" cxnId="{F41055DD-FE7D-45EB-9FBD-7F2C0E6B5CDC}">
      <dgm:prSet/>
      <dgm:spPr/>
      <dgm:t>
        <a:bodyPr/>
        <a:lstStyle/>
        <a:p>
          <a:endParaRPr kumimoji="1" lang="ja-JP" altLang="en-US"/>
        </a:p>
      </dgm:t>
    </dgm:pt>
    <dgm:pt modelId="{4DD49E72-E480-4A14-A7DF-EE827BFE1E64}" type="sibTrans" cxnId="{F41055DD-FE7D-45EB-9FBD-7F2C0E6B5CDC}">
      <dgm:prSet/>
      <dgm:spPr/>
      <dgm:t>
        <a:bodyPr/>
        <a:lstStyle/>
        <a:p>
          <a:endParaRPr kumimoji="1" lang="ja-JP" altLang="en-US"/>
        </a:p>
      </dgm:t>
    </dgm:pt>
    <dgm:pt modelId="{386E6DF9-2CC8-4885-A305-7F3786A5B45F}">
      <dgm:prSet phldrT="[テキスト]"/>
      <dgm:spPr/>
      <dgm:t>
        <a:bodyPr/>
        <a:lstStyle/>
        <a:p>
          <a:r>
            <a:rPr kumimoji="1" lang="ja-JP" altLang="en-US" dirty="0"/>
            <a:t>市民社会からの報告</a:t>
          </a:r>
          <a:endParaRPr kumimoji="1" lang="en-US" altLang="ja-JP" dirty="0"/>
        </a:p>
        <a:p>
          <a:r>
            <a:rPr kumimoji="1" lang="ja-JP" altLang="en-US" dirty="0"/>
            <a:t>★事前質問事項用</a:t>
          </a:r>
          <a:endParaRPr kumimoji="1" lang="en-US" altLang="ja-JP" dirty="0"/>
        </a:p>
        <a:p>
          <a:r>
            <a:rPr kumimoji="1" lang="ja-JP" altLang="en-US" dirty="0"/>
            <a:t>パラレルレポート</a:t>
          </a:r>
        </a:p>
      </dgm:t>
    </dgm:pt>
    <dgm:pt modelId="{E1A593F4-FE05-4FE6-818A-2BAFB3DA3C2C}" type="parTrans" cxnId="{0AE30371-4C59-4ED5-A1A7-5EBCBD56B048}">
      <dgm:prSet/>
      <dgm:spPr/>
      <dgm:t>
        <a:bodyPr/>
        <a:lstStyle/>
        <a:p>
          <a:endParaRPr kumimoji="1" lang="ja-JP" altLang="en-US"/>
        </a:p>
      </dgm:t>
    </dgm:pt>
    <dgm:pt modelId="{D46430AB-A900-469C-96C0-1437E5620B33}" type="sibTrans" cxnId="{0AE30371-4C59-4ED5-A1A7-5EBCBD56B048}">
      <dgm:prSet/>
      <dgm:spPr/>
      <dgm:t>
        <a:bodyPr/>
        <a:lstStyle/>
        <a:p>
          <a:endParaRPr kumimoji="1" lang="ja-JP" altLang="en-US"/>
        </a:p>
      </dgm:t>
    </dgm:pt>
    <dgm:pt modelId="{93E433D8-8429-4026-B696-247F981924DF}">
      <dgm:prSet phldrT="[テキスト]"/>
      <dgm:spPr/>
      <dgm:t>
        <a:bodyPr/>
        <a:lstStyle/>
        <a:p>
          <a:r>
            <a:rPr kumimoji="1" lang="ja-JP" altLang="en-US" dirty="0"/>
            <a:t>政府からの回答</a:t>
          </a:r>
        </a:p>
      </dgm:t>
    </dgm:pt>
    <dgm:pt modelId="{F2942EBF-34FE-4CFF-8802-B834CE207BA8}" type="parTrans" cxnId="{67A12C6D-E8F6-45AB-80A7-E27111600A8E}">
      <dgm:prSet/>
      <dgm:spPr/>
      <dgm:t>
        <a:bodyPr/>
        <a:lstStyle/>
        <a:p>
          <a:endParaRPr kumimoji="1" lang="ja-JP" altLang="en-US"/>
        </a:p>
      </dgm:t>
    </dgm:pt>
    <dgm:pt modelId="{50F289B5-3014-46BE-A187-323D5601272D}" type="sibTrans" cxnId="{67A12C6D-E8F6-45AB-80A7-E27111600A8E}">
      <dgm:prSet/>
      <dgm:spPr/>
      <dgm:t>
        <a:bodyPr/>
        <a:lstStyle/>
        <a:p>
          <a:endParaRPr kumimoji="1" lang="ja-JP" altLang="en-US"/>
        </a:p>
      </dgm:t>
    </dgm:pt>
    <dgm:pt modelId="{FE6FB18F-9760-446C-BBED-44AD288C3680}">
      <dgm:prSet phldrT="[テキスト]"/>
      <dgm:spPr/>
      <dgm:t>
        <a:bodyPr/>
        <a:lstStyle/>
        <a:p>
          <a:r>
            <a:rPr kumimoji="1" lang="ja-JP" altLang="en-US" dirty="0"/>
            <a:t>事前質問事項</a:t>
          </a:r>
        </a:p>
      </dgm:t>
    </dgm:pt>
    <dgm:pt modelId="{2C7350EB-E732-40BA-834F-AF8C35C22EF6}" type="parTrans" cxnId="{2F7783C2-9F54-4977-873A-3F80B14E4C00}">
      <dgm:prSet/>
      <dgm:spPr/>
      <dgm:t>
        <a:bodyPr/>
        <a:lstStyle/>
        <a:p>
          <a:endParaRPr kumimoji="1" lang="ja-JP" altLang="en-US"/>
        </a:p>
      </dgm:t>
    </dgm:pt>
    <dgm:pt modelId="{1C176F4B-1570-4834-B77E-21E323241A4D}" type="sibTrans" cxnId="{2F7783C2-9F54-4977-873A-3F80B14E4C00}">
      <dgm:prSet/>
      <dgm:spPr/>
      <dgm:t>
        <a:bodyPr/>
        <a:lstStyle/>
        <a:p>
          <a:endParaRPr kumimoji="1" lang="ja-JP" altLang="en-US"/>
        </a:p>
      </dgm:t>
    </dgm:pt>
    <dgm:pt modelId="{63018724-854C-411C-97DA-0408DA9FB7F5}">
      <dgm:prSet phldrT="[テキスト]"/>
      <dgm:spPr/>
      <dgm:t>
        <a:bodyPr/>
        <a:lstStyle/>
        <a:p>
          <a:r>
            <a:rPr kumimoji="1" lang="ja-JP" altLang="en-US" dirty="0"/>
            <a:t>建設的対話</a:t>
          </a:r>
        </a:p>
      </dgm:t>
    </dgm:pt>
    <dgm:pt modelId="{769C7D62-5E98-4F7D-909F-51DDF0252987}" type="parTrans" cxnId="{575EDAF7-3302-4B98-8343-DAFA9624C41C}">
      <dgm:prSet/>
      <dgm:spPr/>
      <dgm:t>
        <a:bodyPr/>
        <a:lstStyle/>
        <a:p>
          <a:endParaRPr kumimoji="1" lang="ja-JP" altLang="en-US"/>
        </a:p>
      </dgm:t>
    </dgm:pt>
    <dgm:pt modelId="{785B148F-0D40-4837-867E-8CF6D8A2EC70}" type="sibTrans" cxnId="{575EDAF7-3302-4B98-8343-DAFA9624C41C}">
      <dgm:prSet/>
      <dgm:spPr/>
      <dgm:t>
        <a:bodyPr/>
        <a:lstStyle/>
        <a:p>
          <a:endParaRPr kumimoji="1" lang="ja-JP" altLang="en-US"/>
        </a:p>
      </dgm:t>
    </dgm:pt>
    <dgm:pt modelId="{FC482AFF-A069-4ADB-A356-05AEE4C5370F}">
      <dgm:prSet phldrT="[テキスト]"/>
      <dgm:spPr/>
      <dgm:t>
        <a:bodyPr/>
        <a:lstStyle/>
        <a:p>
          <a:r>
            <a:rPr kumimoji="1" lang="ja-JP" altLang="en-US" dirty="0"/>
            <a:t>総括所見</a:t>
          </a:r>
          <a:endParaRPr kumimoji="1" lang="en-US" altLang="ja-JP" dirty="0"/>
        </a:p>
        <a:p>
          <a:r>
            <a:rPr kumimoji="1" lang="ja-JP" altLang="en-US" dirty="0"/>
            <a:t>（勧告）</a:t>
          </a:r>
        </a:p>
      </dgm:t>
    </dgm:pt>
    <dgm:pt modelId="{2FDE36C6-9F61-42CB-83D7-8BF17DC1EE80}" type="parTrans" cxnId="{D85C51E6-CCCA-4784-BF8E-6D3CFBEC81C2}">
      <dgm:prSet/>
      <dgm:spPr/>
      <dgm:t>
        <a:bodyPr/>
        <a:lstStyle/>
        <a:p>
          <a:endParaRPr kumimoji="1" lang="ja-JP" altLang="en-US"/>
        </a:p>
      </dgm:t>
    </dgm:pt>
    <dgm:pt modelId="{0436632C-E5F8-433D-9EBE-7F29BECBA0B6}" type="sibTrans" cxnId="{D85C51E6-CCCA-4784-BF8E-6D3CFBEC81C2}">
      <dgm:prSet/>
      <dgm:spPr/>
      <dgm:t>
        <a:bodyPr/>
        <a:lstStyle/>
        <a:p>
          <a:endParaRPr kumimoji="1" lang="ja-JP" altLang="en-US"/>
        </a:p>
      </dgm:t>
    </dgm:pt>
    <dgm:pt modelId="{6A393F73-3B73-44BA-BF57-2C25EF0E173A}">
      <dgm:prSet phldrT="[テキスト]"/>
      <dgm:spPr/>
      <dgm:t>
        <a:bodyPr/>
        <a:lstStyle/>
        <a:p>
          <a:r>
            <a:rPr kumimoji="1" lang="ja-JP" altLang="en-US" dirty="0"/>
            <a:t>総括所見の実施</a:t>
          </a:r>
        </a:p>
      </dgm:t>
    </dgm:pt>
    <dgm:pt modelId="{C0DAA3E6-975C-4F21-9525-45D859F41D28}" type="parTrans" cxnId="{F18141BE-0CFC-404C-97EC-028E0F7906A6}">
      <dgm:prSet/>
      <dgm:spPr/>
      <dgm:t>
        <a:bodyPr/>
        <a:lstStyle/>
        <a:p>
          <a:endParaRPr kumimoji="1" lang="ja-JP" altLang="en-US"/>
        </a:p>
      </dgm:t>
    </dgm:pt>
    <dgm:pt modelId="{28E49166-1A98-4F6E-BF7A-820DA9DA3965}" type="sibTrans" cxnId="{F18141BE-0CFC-404C-97EC-028E0F7906A6}">
      <dgm:prSet/>
      <dgm:spPr/>
      <dgm:t>
        <a:bodyPr/>
        <a:lstStyle/>
        <a:p>
          <a:endParaRPr kumimoji="1" lang="ja-JP" altLang="en-US"/>
        </a:p>
      </dgm:t>
    </dgm:pt>
    <dgm:pt modelId="{90744AE2-8AF3-4B49-AD6E-17CCB5554A80}">
      <dgm:prSet phldrT="[テキスト]"/>
      <dgm:spPr/>
      <dgm:t>
        <a:bodyPr/>
        <a:lstStyle/>
        <a:p>
          <a:r>
            <a:rPr kumimoji="1" lang="ja-JP" altLang="en-US" dirty="0"/>
            <a:t>市民社会からの回答</a:t>
          </a:r>
          <a:endParaRPr kumimoji="1" lang="en-US" altLang="ja-JP" dirty="0"/>
        </a:p>
        <a:p>
          <a:r>
            <a:rPr kumimoji="1" lang="ja-JP" altLang="en-US" dirty="0"/>
            <a:t>★総括所見用　　　　パラレルレポート</a:t>
          </a:r>
        </a:p>
      </dgm:t>
    </dgm:pt>
    <dgm:pt modelId="{15E9F126-CC6E-4A07-9CC3-077D54B158F2}" type="sibTrans" cxnId="{A82DC80E-1DB8-43C6-AC63-AF6E2B880EB3}">
      <dgm:prSet/>
      <dgm:spPr/>
      <dgm:t>
        <a:bodyPr/>
        <a:lstStyle/>
        <a:p>
          <a:endParaRPr kumimoji="1" lang="ja-JP" altLang="en-US"/>
        </a:p>
      </dgm:t>
    </dgm:pt>
    <dgm:pt modelId="{DBB35D8F-57B7-48C0-8393-7FBF0AD8DC8A}" type="parTrans" cxnId="{A82DC80E-1DB8-43C6-AC63-AF6E2B880EB3}">
      <dgm:prSet/>
      <dgm:spPr/>
      <dgm:t>
        <a:bodyPr/>
        <a:lstStyle/>
        <a:p>
          <a:endParaRPr kumimoji="1" lang="ja-JP" altLang="en-US"/>
        </a:p>
      </dgm:t>
    </dgm:pt>
    <dgm:pt modelId="{E11EB705-A70B-4B75-8DA3-19F0E1968A47}" type="pres">
      <dgm:prSet presAssocID="{22711C43-6B96-4DC6-81C3-2D37521A148C}" presName="Name0" presStyleCnt="0">
        <dgm:presLayoutVars>
          <dgm:dir/>
          <dgm:resizeHandles/>
        </dgm:presLayoutVars>
      </dgm:prSet>
      <dgm:spPr/>
    </dgm:pt>
    <dgm:pt modelId="{CF36D4B9-83DB-461E-A371-A9CFCE73D835}" type="pres">
      <dgm:prSet presAssocID="{264F249A-9360-4A3C-9FB4-350883B654AA}" presName="compNode" presStyleCnt="0"/>
      <dgm:spPr/>
    </dgm:pt>
    <dgm:pt modelId="{70C64C7D-D5AA-4567-9FF1-78F521C89DFB}" type="pres">
      <dgm:prSet presAssocID="{264F249A-9360-4A3C-9FB4-350883B654AA}" presName="dummyConnPt" presStyleCnt="0"/>
      <dgm:spPr/>
    </dgm:pt>
    <dgm:pt modelId="{022B0EB8-B9ED-4DF3-AC77-BF0D013638F8}" type="pres">
      <dgm:prSet presAssocID="{264F249A-9360-4A3C-9FB4-350883B654AA}" presName="node" presStyleLbl="node1" presStyleIdx="0" presStyleCnt="9">
        <dgm:presLayoutVars>
          <dgm:bulletEnabled val="1"/>
        </dgm:presLayoutVars>
      </dgm:prSet>
      <dgm:spPr/>
    </dgm:pt>
    <dgm:pt modelId="{FAB6617E-AA5F-45D6-85B4-1A3B4C5AE9FA}" type="pres">
      <dgm:prSet presAssocID="{30648557-8DBD-4E19-AE6C-DFE78E683E0C}" presName="sibTrans" presStyleLbl="bgSibTrans2D1" presStyleIdx="0" presStyleCnt="8"/>
      <dgm:spPr/>
    </dgm:pt>
    <dgm:pt modelId="{41C4C51F-1F5C-4437-ABD5-98C910DEB7B0}" type="pres">
      <dgm:prSet presAssocID="{EDACF19C-CBC9-448B-860A-3A69291756FD}" presName="compNode" presStyleCnt="0"/>
      <dgm:spPr/>
    </dgm:pt>
    <dgm:pt modelId="{A24A8D6D-287F-4152-AE60-7246B4D7B8A4}" type="pres">
      <dgm:prSet presAssocID="{EDACF19C-CBC9-448B-860A-3A69291756FD}" presName="dummyConnPt" presStyleCnt="0"/>
      <dgm:spPr/>
    </dgm:pt>
    <dgm:pt modelId="{EA5B06CE-7470-4E68-888D-16C8A84DB07C}" type="pres">
      <dgm:prSet presAssocID="{EDACF19C-CBC9-448B-860A-3A69291756FD}" presName="node" presStyleLbl="node1" presStyleIdx="1" presStyleCnt="9">
        <dgm:presLayoutVars>
          <dgm:bulletEnabled val="1"/>
        </dgm:presLayoutVars>
      </dgm:prSet>
      <dgm:spPr/>
    </dgm:pt>
    <dgm:pt modelId="{6B767B23-5AA3-48D4-908B-8202C73B9D04}" type="pres">
      <dgm:prSet presAssocID="{4DD49E72-E480-4A14-A7DF-EE827BFE1E64}" presName="sibTrans" presStyleLbl="bgSibTrans2D1" presStyleIdx="1" presStyleCnt="8"/>
      <dgm:spPr/>
    </dgm:pt>
    <dgm:pt modelId="{6F4D199B-628E-4864-AF95-E2FDD3516C64}" type="pres">
      <dgm:prSet presAssocID="{386E6DF9-2CC8-4885-A305-7F3786A5B45F}" presName="compNode" presStyleCnt="0"/>
      <dgm:spPr/>
    </dgm:pt>
    <dgm:pt modelId="{CCE81B77-F168-41BB-88C7-02CB2424FC21}" type="pres">
      <dgm:prSet presAssocID="{386E6DF9-2CC8-4885-A305-7F3786A5B45F}" presName="dummyConnPt" presStyleCnt="0"/>
      <dgm:spPr/>
    </dgm:pt>
    <dgm:pt modelId="{66A55207-A59B-4E24-9E8F-69C9BEF4967B}" type="pres">
      <dgm:prSet presAssocID="{386E6DF9-2CC8-4885-A305-7F3786A5B45F}" presName="node" presStyleLbl="node1" presStyleIdx="2" presStyleCnt="9" custScaleX="108767" custScaleY="101477">
        <dgm:presLayoutVars>
          <dgm:bulletEnabled val="1"/>
        </dgm:presLayoutVars>
      </dgm:prSet>
      <dgm:spPr/>
    </dgm:pt>
    <dgm:pt modelId="{31E459C0-EAC0-4718-9A13-93674F388AC8}" type="pres">
      <dgm:prSet presAssocID="{D46430AB-A900-469C-96C0-1437E5620B33}" presName="sibTrans" presStyleLbl="bgSibTrans2D1" presStyleIdx="2" presStyleCnt="8"/>
      <dgm:spPr/>
    </dgm:pt>
    <dgm:pt modelId="{AB9EF43F-22B0-4D91-844A-DF95242E103A}" type="pres">
      <dgm:prSet presAssocID="{90744AE2-8AF3-4B49-AD6E-17CCB5554A80}" presName="compNode" presStyleCnt="0"/>
      <dgm:spPr/>
    </dgm:pt>
    <dgm:pt modelId="{0508938C-F5A7-4F76-B0B4-54284A92631A}" type="pres">
      <dgm:prSet presAssocID="{90744AE2-8AF3-4B49-AD6E-17CCB5554A80}" presName="dummyConnPt" presStyleCnt="0"/>
      <dgm:spPr/>
    </dgm:pt>
    <dgm:pt modelId="{E60CA487-4536-4863-BD65-33FA8E5D46CD}" type="pres">
      <dgm:prSet presAssocID="{90744AE2-8AF3-4B49-AD6E-17CCB5554A80}" presName="node" presStyleLbl="node1" presStyleIdx="3" presStyleCnt="9">
        <dgm:presLayoutVars>
          <dgm:bulletEnabled val="1"/>
        </dgm:presLayoutVars>
      </dgm:prSet>
      <dgm:spPr/>
    </dgm:pt>
    <dgm:pt modelId="{1CEDB550-CDC4-49F1-807D-805D60D7A0FB}" type="pres">
      <dgm:prSet presAssocID="{15E9F126-CC6E-4A07-9CC3-077D54B158F2}" presName="sibTrans" presStyleLbl="bgSibTrans2D1" presStyleIdx="3" presStyleCnt="8"/>
      <dgm:spPr/>
    </dgm:pt>
    <dgm:pt modelId="{189E3587-E73E-41BA-AD96-943799696562}" type="pres">
      <dgm:prSet presAssocID="{93E433D8-8429-4026-B696-247F981924DF}" presName="compNode" presStyleCnt="0"/>
      <dgm:spPr/>
    </dgm:pt>
    <dgm:pt modelId="{3D6CAA7B-A5F9-4989-9E46-E9D3EA0D543C}" type="pres">
      <dgm:prSet presAssocID="{93E433D8-8429-4026-B696-247F981924DF}" presName="dummyConnPt" presStyleCnt="0"/>
      <dgm:spPr/>
    </dgm:pt>
    <dgm:pt modelId="{35353835-038A-4768-8573-27BCAC50E08A}" type="pres">
      <dgm:prSet presAssocID="{93E433D8-8429-4026-B696-247F981924DF}" presName="node" presStyleLbl="node1" presStyleIdx="4" presStyleCnt="9">
        <dgm:presLayoutVars>
          <dgm:bulletEnabled val="1"/>
        </dgm:presLayoutVars>
      </dgm:prSet>
      <dgm:spPr/>
    </dgm:pt>
    <dgm:pt modelId="{77DF51C8-A9E0-40E5-BEF9-DF24FDDF432C}" type="pres">
      <dgm:prSet presAssocID="{50F289B5-3014-46BE-A187-323D5601272D}" presName="sibTrans" presStyleLbl="bgSibTrans2D1" presStyleIdx="4" presStyleCnt="8"/>
      <dgm:spPr/>
    </dgm:pt>
    <dgm:pt modelId="{415D07C9-3790-4947-AD64-E8D68A72FDBF}" type="pres">
      <dgm:prSet presAssocID="{FE6FB18F-9760-446C-BBED-44AD288C3680}" presName="compNode" presStyleCnt="0"/>
      <dgm:spPr/>
    </dgm:pt>
    <dgm:pt modelId="{AAE1ED7B-E9D2-4E40-9CAE-0A281C75FF10}" type="pres">
      <dgm:prSet presAssocID="{FE6FB18F-9760-446C-BBED-44AD288C3680}" presName="dummyConnPt" presStyleCnt="0"/>
      <dgm:spPr/>
    </dgm:pt>
    <dgm:pt modelId="{7AFA1722-ACE0-4F4B-86A6-69C13F9A0C24}" type="pres">
      <dgm:prSet presAssocID="{FE6FB18F-9760-446C-BBED-44AD288C3680}" presName="node" presStyleLbl="node1" presStyleIdx="5" presStyleCnt="9">
        <dgm:presLayoutVars>
          <dgm:bulletEnabled val="1"/>
        </dgm:presLayoutVars>
      </dgm:prSet>
      <dgm:spPr/>
    </dgm:pt>
    <dgm:pt modelId="{20A91828-D021-4C34-AEC1-4BEF724EE50E}" type="pres">
      <dgm:prSet presAssocID="{1C176F4B-1570-4834-B77E-21E323241A4D}" presName="sibTrans" presStyleLbl="bgSibTrans2D1" presStyleIdx="5" presStyleCnt="8"/>
      <dgm:spPr/>
    </dgm:pt>
    <dgm:pt modelId="{5BCF3621-23F6-4C35-A770-886AF50F1AB9}" type="pres">
      <dgm:prSet presAssocID="{63018724-854C-411C-97DA-0408DA9FB7F5}" presName="compNode" presStyleCnt="0"/>
      <dgm:spPr/>
    </dgm:pt>
    <dgm:pt modelId="{1A303578-404F-44F5-B580-2D9973C9B604}" type="pres">
      <dgm:prSet presAssocID="{63018724-854C-411C-97DA-0408DA9FB7F5}" presName="dummyConnPt" presStyleCnt="0"/>
      <dgm:spPr/>
    </dgm:pt>
    <dgm:pt modelId="{A881B28C-1F6A-4AAA-A03B-78BA0778C439}" type="pres">
      <dgm:prSet presAssocID="{63018724-854C-411C-97DA-0408DA9FB7F5}" presName="node" presStyleLbl="node1" presStyleIdx="6" presStyleCnt="9">
        <dgm:presLayoutVars>
          <dgm:bulletEnabled val="1"/>
        </dgm:presLayoutVars>
      </dgm:prSet>
      <dgm:spPr/>
    </dgm:pt>
    <dgm:pt modelId="{BC6D5A43-50D9-48F6-8B08-267A9C36DF1A}" type="pres">
      <dgm:prSet presAssocID="{785B148F-0D40-4837-867E-8CF6D8A2EC70}" presName="sibTrans" presStyleLbl="bgSibTrans2D1" presStyleIdx="6" presStyleCnt="8"/>
      <dgm:spPr/>
    </dgm:pt>
    <dgm:pt modelId="{6561367B-FDDA-47FC-A5D2-4CD32EE128D3}" type="pres">
      <dgm:prSet presAssocID="{FC482AFF-A069-4ADB-A356-05AEE4C5370F}" presName="compNode" presStyleCnt="0"/>
      <dgm:spPr/>
    </dgm:pt>
    <dgm:pt modelId="{16B6DF81-2E86-41F8-9CD7-A17E79FE82BF}" type="pres">
      <dgm:prSet presAssocID="{FC482AFF-A069-4ADB-A356-05AEE4C5370F}" presName="dummyConnPt" presStyleCnt="0"/>
      <dgm:spPr/>
    </dgm:pt>
    <dgm:pt modelId="{F7CF9132-D3FB-49A6-8C09-D13D2F7D2C11}" type="pres">
      <dgm:prSet presAssocID="{FC482AFF-A069-4ADB-A356-05AEE4C5370F}" presName="node" presStyleLbl="node1" presStyleIdx="7" presStyleCnt="9">
        <dgm:presLayoutVars>
          <dgm:bulletEnabled val="1"/>
        </dgm:presLayoutVars>
      </dgm:prSet>
      <dgm:spPr/>
    </dgm:pt>
    <dgm:pt modelId="{6B3CE431-7A09-46A1-8CEC-2FC49DD13F3A}" type="pres">
      <dgm:prSet presAssocID="{0436632C-E5F8-433D-9EBE-7F29BECBA0B6}" presName="sibTrans" presStyleLbl="bgSibTrans2D1" presStyleIdx="7" presStyleCnt="8"/>
      <dgm:spPr/>
    </dgm:pt>
    <dgm:pt modelId="{0226A8FE-2B64-4B7F-B521-0B9D45E96E1F}" type="pres">
      <dgm:prSet presAssocID="{6A393F73-3B73-44BA-BF57-2C25EF0E173A}" presName="compNode" presStyleCnt="0"/>
      <dgm:spPr/>
    </dgm:pt>
    <dgm:pt modelId="{EEDFF21F-8767-4481-AEAD-C6B23D19F2BA}" type="pres">
      <dgm:prSet presAssocID="{6A393F73-3B73-44BA-BF57-2C25EF0E173A}" presName="dummyConnPt" presStyleCnt="0"/>
      <dgm:spPr/>
    </dgm:pt>
    <dgm:pt modelId="{B8EDC079-15CC-4497-8590-9F9F942FA6C8}" type="pres">
      <dgm:prSet presAssocID="{6A393F73-3B73-44BA-BF57-2C25EF0E173A}" presName="node" presStyleLbl="node1" presStyleIdx="8" presStyleCnt="9">
        <dgm:presLayoutVars>
          <dgm:bulletEnabled val="1"/>
        </dgm:presLayoutVars>
      </dgm:prSet>
      <dgm:spPr/>
    </dgm:pt>
  </dgm:ptLst>
  <dgm:cxnLst>
    <dgm:cxn modelId="{5E224D07-9741-47DE-A363-D668F37CA292}" type="presOf" srcId="{6A393F73-3B73-44BA-BF57-2C25EF0E173A}" destId="{B8EDC079-15CC-4497-8590-9F9F942FA6C8}" srcOrd="0" destOrd="0" presId="urn:microsoft.com/office/officeart/2005/8/layout/bProcess4"/>
    <dgm:cxn modelId="{49670B08-66BA-41BA-ACCC-E03DC2B62365}" type="presOf" srcId="{1C176F4B-1570-4834-B77E-21E323241A4D}" destId="{20A91828-D021-4C34-AEC1-4BEF724EE50E}" srcOrd="0" destOrd="0" presId="urn:microsoft.com/office/officeart/2005/8/layout/bProcess4"/>
    <dgm:cxn modelId="{07BB6A0D-CB2C-4AB6-8B19-448B8BFD1B9D}" type="presOf" srcId="{0436632C-E5F8-433D-9EBE-7F29BECBA0B6}" destId="{6B3CE431-7A09-46A1-8CEC-2FC49DD13F3A}" srcOrd="0" destOrd="0" presId="urn:microsoft.com/office/officeart/2005/8/layout/bProcess4"/>
    <dgm:cxn modelId="{A82DC80E-1DB8-43C6-AC63-AF6E2B880EB3}" srcId="{22711C43-6B96-4DC6-81C3-2D37521A148C}" destId="{90744AE2-8AF3-4B49-AD6E-17CCB5554A80}" srcOrd="3" destOrd="0" parTransId="{DBB35D8F-57B7-48C0-8393-7FBF0AD8DC8A}" sibTransId="{15E9F126-CC6E-4A07-9CC3-077D54B158F2}"/>
    <dgm:cxn modelId="{B74A053B-8CC5-444D-9D28-47AABBC9C70F}" type="presOf" srcId="{FE6FB18F-9760-446C-BBED-44AD288C3680}" destId="{7AFA1722-ACE0-4F4B-86A6-69C13F9A0C24}" srcOrd="0" destOrd="0" presId="urn:microsoft.com/office/officeart/2005/8/layout/bProcess4"/>
    <dgm:cxn modelId="{A235BB5B-8002-45BF-8359-122A2F97A7C0}" type="presOf" srcId="{386E6DF9-2CC8-4885-A305-7F3786A5B45F}" destId="{66A55207-A59B-4E24-9E8F-69C9BEF4967B}" srcOrd="0" destOrd="0" presId="urn:microsoft.com/office/officeart/2005/8/layout/bProcess4"/>
    <dgm:cxn modelId="{F3337461-ECBB-4515-8E78-5307F5B38027}" type="presOf" srcId="{63018724-854C-411C-97DA-0408DA9FB7F5}" destId="{A881B28C-1F6A-4AAA-A03B-78BA0778C439}" srcOrd="0" destOrd="0" presId="urn:microsoft.com/office/officeart/2005/8/layout/bProcess4"/>
    <dgm:cxn modelId="{36728F45-34F1-4BDC-B3E1-431E11573A15}" type="presOf" srcId="{785B148F-0D40-4837-867E-8CF6D8A2EC70}" destId="{BC6D5A43-50D9-48F6-8B08-267A9C36DF1A}" srcOrd="0" destOrd="0" presId="urn:microsoft.com/office/officeart/2005/8/layout/bProcess4"/>
    <dgm:cxn modelId="{AD5C0969-8A3F-4232-81DA-4F126A0F2BD6}" type="presOf" srcId="{EDACF19C-CBC9-448B-860A-3A69291756FD}" destId="{EA5B06CE-7470-4E68-888D-16C8A84DB07C}" srcOrd="0" destOrd="0" presId="urn:microsoft.com/office/officeart/2005/8/layout/bProcess4"/>
    <dgm:cxn modelId="{67A12C6D-E8F6-45AB-80A7-E27111600A8E}" srcId="{22711C43-6B96-4DC6-81C3-2D37521A148C}" destId="{93E433D8-8429-4026-B696-247F981924DF}" srcOrd="4" destOrd="0" parTransId="{F2942EBF-34FE-4CFF-8802-B834CE207BA8}" sibTransId="{50F289B5-3014-46BE-A187-323D5601272D}"/>
    <dgm:cxn modelId="{51503970-C76A-4A24-9572-5FAA5748AD58}" type="presOf" srcId="{50F289B5-3014-46BE-A187-323D5601272D}" destId="{77DF51C8-A9E0-40E5-BEF9-DF24FDDF432C}" srcOrd="0" destOrd="0" presId="urn:microsoft.com/office/officeart/2005/8/layout/bProcess4"/>
    <dgm:cxn modelId="{E1FE9C70-1111-477C-9EAB-A2B805361C69}" type="presOf" srcId="{93E433D8-8429-4026-B696-247F981924DF}" destId="{35353835-038A-4768-8573-27BCAC50E08A}" srcOrd="0" destOrd="0" presId="urn:microsoft.com/office/officeart/2005/8/layout/bProcess4"/>
    <dgm:cxn modelId="{0AE30371-4C59-4ED5-A1A7-5EBCBD56B048}" srcId="{22711C43-6B96-4DC6-81C3-2D37521A148C}" destId="{386E6DF9-2CC8-4885-A305-7F3786A5B45F}" srcOrd="2" destOrd="0" parTransId="{E1A593F4-FE05-4FE6-818A-2BAFB3DA3C2C}" sibTransId="{D46430AB-A900-469C-96C0-1437E5620B33}"/>
    <dgm:cxn modelId="{E336A658-7542-487E-8D3C-A624E359D225}" type="presOf" srcId="{4DD49E72-E480-4A14-A7DF-EE827BFE1E64}" destId="{6B767B23-5AA3-48D4-908B-8202C73B9D04}" srcOrd="0" destOrd="0" presId="urn:microsoft.com/office/officeart/2005/8/layout/bProcess4"/>
    <dgm:cxn modelId="{D6509781-6C19-469E-91B3-CD2CD2756769}" type="presOf" srcId="{D46430AB-A900-469C-96C0-1437E5620B33}" destId="{31E459C0-EAC0-4718-9A13-93674F388AC8}" srcOrd="0" destOrd="0" presId="urn:microsoft.com/office/officeart/2005/8/layout/bProcess4"/>
    <dgm:cxn modelId="{44887C84-9754-4F2F-A85A-B59A03DC952F}" type="presOf" srcId="{90744AE2-8AF3-4B49-AD6E-17CCB5554A80}" destId="{E60CA487-4536-4863-BD65-33FA8E5D46CD}" srcOrd="0" destOrd="0" presId="urn:microsoft.com/office/officeart/2005/8/layout/bProcess4"/>
    <dgm:cxn modelId="{83F10C8B-17A3-4B00-A663-98F3C9127B57}" type="presOf" srcId="{30648557-8DBD-4E19-AE6C-DFE78E683E0C}" destId="{FAB6617E-AA5F-45D6-85B4-1A3B4C5AE9FA}" srcOrd="0" destOrd="0" presId="urn:microsoft.com/office/officeart/2005/8/layout/bProcess4"/>
    <dgm:cxn modelId="{F18141BE-0CFC-404C-97EC-028E0F7906A6}" srcId="{22711C43-6B96-4DC6-81C3-2D37521A148C}" destId="{6A393F73-3B73-44BA-BF57-2C25EF0E173A}" srcOrd="8" destOrd="0" parTransId="{C0DAA3E6-975C-4F21-9525-45D859F41D28}" sibTransId="{28E49166-1A98-4F6E-BF7A-820DA9DA3965}"/>
    <dgm:cxn modelId="{2F7783C2-9F54-4977-873A-3F80B14E4C00}" srcId="{22711C43-6B96-4DC6-81C3-2D37521A148C}" destId="{FE6FB18F-9760-446C-BBED-44AD288C3680}" srcOrd="5" destOrd="0" parTransId="{2C7350EB-E732-40BA-834F-AF8C35C22EF6}" sibTransId="{1C176F4B-1570-4834-B77E-21E323241A4D}"/>
    <dgm:cxn modelId="{99A229C8-A97F-43F1-9FBF-E00E692A71F5}" type="presOf" srcId="{264F249A-9360-4A3C-9FB4-350883B654AA}" destId="{022B0EB8-B9ED-4DF3-AC77-BF0D013638F8}" srcOrd="0" destOrd="0" presId="urn:microsoft.com/office/officeart/2005/8/layout/bProcess4"/>
    <dgm:cxn modelId="{0F432CD6-3868-41A6-AED3-308818E8DF54}" type="presOf" srcId="{22711C43-6B96-4DC6-81C3-2D37521A148C}" destId="{E11EB705-A70B-4B75-8DA3-19F0E1968A47}" srcOrd="0" destOrd="0" presId="urn:microsoft.com/office/officeart/2005/8/layout/bProcess4"/>
    <dgm:cxn modelId="{796D6DDD-0893-42CC-870D-A3261F21777F}" type="presOf" srcId="{FC482AFF-A069-4ADB-A356-05AEE4C5370F}" destId="{F7CF9132-D3FB-49A6-8C09-D13D2F7D2C11}" srcOrd="0" destOrd="0" presId="urn:microsoft.com/office/officeart/2005/8/layout/bProcess4"/>
    <dgm:cxn modelId="{F41055DD-FE7D-45EB-9FBD-7F2C0E6B5CDC}" srcId="{22711C43-6B96-4DC6-81C3-2D37521A148C}" destId="{EDACF19C-CBC9-448B-860A-3A69291756FD}" srcOrd="1" destOrd="0" parTransId="{AB33CD20-BD87-41D0-886F-B1FADCEAA209}" sibTransId="{4DD49E72-E480-4A14-A7DF-EE827BFE1E64}"/>
    <dgm:cxn modelId="{D85C51E6-CCCA-4784-BF8E-6D3CFBEC81C2}" srcId="{22711C43-6B96-4DC6-81C3-2D37521A148C}" destId="{FC482AFF-A069-4ADB-A356-05AEE4C5370F}" srcOrd="7" destOrd="0" parTransId="{2FDE36C6-9F61-42CB-83D7-8BF17DC1EE80}" sibTransId="{0436632C-E5F8-433D-9EBE-7F29BECBA0B6}"/>
    <dgm:cxn modelId="{4D17F8E6-A6EF-44C3-99A9-29438C0569B8}" srcId="{22711C43-6B96-4DC6-81C3-2D37521A148C}" destId="{264F249A-9360-4A3C-9FB4-350883B654AA}" srcOrd="0" destOrd="0" parTransId="{B698703D-1CE4-439F-B688-00D2CD5D0A6F}" sibTransId="{30648557-8DBD-4E19-AE6C-DFE78E683E0C}"/>
    <dgm:cxn modelId="{88A04EED-4FFA-4CB5-8C6B-9E9383454103}" type="presOf" srcId="{15E9F126-CC6E-4A07-9CC3-077D54B158F2}" destId="{1CEDB550-CDC4-49F1-807D-805D60D7A0FB}" srcOrd="0" destOrd="0" presId="urn:microsoft.com/office/officeart/2005/8/layout/bProcess4"/>
    <dgm:cxn modelId="{575EDAF7-3302-4B98-8343-DAFA9624C41C}" srcId="{22711C43-6B96-4DC6-81C3-2D37521A148C}" destId="{63018724-854C-411C-97DA-0408DA9FB7F5}" srcOrd="6" destOrd="0" parTransId="{769C7D62-5E98-4F7D-909F-51DDF0252987}" sibTransId="{785B148F-0D40-4837-867E-8CF6D8A2EC70}"/>
    <dgm:cxn modelId="{BE2AEE07-8D37-46C5-A8B4-82402CCEC586}" type="presParOf" srcId="{E11EB705-A70B-4B75-8DA3-19F0E1968A47}" destId="{CF36D4B9-83DB-461E-A371-A9CFCE73D835}" srcOrd="0" destOrd="0" presId="urn:microsoft.com/office/officeart/2005/8/layout/bProcess4"/>
    <dgm:cxn modelId="{0A350DFF-8411-4D6F-B55E-BC40D349CA66}" type="presParOf" srcId="{CF36D4B9-83DB-461E-A371-A9CFCE73D835}" destId="{70C64C7D-D5AA-4567-9FF1-78F521C89DFB}" srcOrd="0" destOrd="0" presId="urn:microsoft.com/office/officeart/2005/8/layout/bProcess4"/>
    <dgm:cxn modelId="{2EEA7E52-8D95-491B-8530-CA47114F9F8D}" type="presParOf" srcId="{CF36D4B9-83DB-461E-A371-A9CFCE73D835}" destId="{022B0EB8-B9ED-4DF3-AC77-BF0D013638F8}" srcOrd="1" destOrd="0" presId="urn:microsoft.com/office/officeart/2005/8/layout/bProcess4"/>
    <dgm:cxn modelId="{D9FC0F82-BB59-4ABF-BBA0-CE41805ED0C6}" type="presParOf" srcId="{E11EB705-A70B-4B75-8DA3-19F0E1968A47}" destId="{FAB6617E-AA5F-45D6-85B4-1A3B4C5AE9FA}" srcOrd="1" destOrd="0" presId="urn:microsoft.com/office/officeart/2005/8/layout/bProcess4"/>
    <dgm:cxn modelId="{B6176B8E-98D4-4645-B338-2827BA7158F0}" type="presParOf" srcId="{E11EB705-A70B-4B75-8DA3-19F0E1968A47}" destId="{41C4C51F-1F5C-4437-ABD5-98C910DEB7B0}" srcOrd="2" destOrd="0" presId="urn:microsoft.com/office/officeart/2005/8/layout/bProcess4"/>
    <dgm:cxn modelId="{8BDEA10E-9336-44ED-B291-0F6E24D2C825}" type="presParOf" srcId="{41C4C51F-1F5C-4437-ABD5-98C910DEB7B0}" destId="{A24A8D6D-287F-4152-AE60-7246B4D7B8A4}" srcOrd="0" destOrd="0" presId="urn:microsoft.com/office/officeart/2005/8/layout/bProcess4"/>
    <dgm:cxn modelId="{1E47F344-B9B9-4AE6-96FC-379314EBE12F}" type="presParOf" srcId="{41C4C51F-1F5C-4437-ABD5-98C910DEB7B0}" destId="{EA5B06CE-7470-4E68-888D-16C8A84DB07C}" srcOrd="1" destOrd="0" presId="urn:microsoft.com/office/officeart/2005/8/layout/bProcess4"/>
    <dgm:cxn modelId="{B03168DA-4779-4113-84F8-4787C97116CC}" type="presParOf" srcId="{E11EB705-A70B-4B75-8DA3-19F0E1968A47}" destId="{6B767B23-5AA3-48D4-908B-8202C73B9D04}" srcOrd="3" destOrd="0" presId="urn:microsoft.com/office/officeart/2005/8/layout/bProcess4"/>
    <dgm:cxn modelId="{2AF5F119-A6BD-4360-B7C1-BC4EB2DD8E79}" type="presParOf" srcId="{E11EB705-A70B-4B75-8DA3-19F0E1968A47}" destId="{6F4D199B-628E-4864-AF95-E2FDD3516C64}" srcOrd="4" destOrd="0" presId="urn:microsoft.com/office/officeart/2005/8/layout/bProcess4"/>
    <dgm:cxn modelId="{F4F25E1D-30B6-4889-BFE6-C6335864DE97}" type="presParOf" srcId="{6F4D199B-628E-4864-AF95-E2FDD3516C64}" destId="{CCE81B77-F168-41BB-88C7-02CB2424FC21}" srcOrd="0" destOrd="0" presId="urn:microsoft.com/office/officeart/2005/8/layout/bProcess4"/>
    <dgm:cxn modelId="{DBF46B1B-1E6E-40F7-BACD-0A0F4FDCADDC}" type="presParOf" srcId="{6F4D199B-628E-4864-AF95-E2FDD3516C64}" destId="{66A55207-A59B-4E24-9E8F-69C9BEF4967B}" srcOrd="1" destOrd="0" presId="urn:microsoft.com/office/officeart/2005/8/layout/bProcess4"/>
    <dgm:cxn modelId="{68C27837-D6D9-4B4A-864D-5146FB53BBF3}" type="presParOf" srcId="{E11EB705-A70B-4B75-8DA3-19F0E1968A47}" destId="{31E459C0-EAC0-4718-9A13-93674F388AC8}" srcOrd="5" destOrd="0" presId="urn:microsoft.com/office/officeart/2005/8/layout/bProcess4"/>
    <dgm:cxn modelId="{025A3014-B953-482E-9E32-81040774ACC9}" type="presParOf" srcId="{E11EB705-A70B-4B75-8DA3-19F0E1968A47}" destId="{AB9EF43F-22B0-4D91-844A-DF95242E103A}" srcOrd="6" destOrd="0" presId="urn:microsoft.com/office/officeart/2005/8/layout/bProcess4"/>
    <dgm:cxn modelId="{7CECD7E2-EF02-47A1-8BB8-2A8A25BAAD83}" type="presParOf" srcId="{AB9EF43F-22B0-4D91-844A-DF95242E103A}" destId="{0508938C-F5A7-4F76-B0B4-54284A92631A}" srcOrd="0" destOrd="0" presId="urn:microsoft.com/office/officeart/2005/8/layout/bProcess4"/>
    <dgm:cxn modelId="{4A7FF83D-422D-4039-870E-25BBE40ED57D}" type="presParOf" srcId="{AB9EF43F-22B0-4D91-844A-DF95242E103A}" destId="{E60CA487-4536-4863-BD65-33FA8E5D46CD}" srcOrd="1" destOrd="0" presId="urn:microsoft.com/office/officeart/2005/8/layout/bProcess4"/>
    <dgm:cxn modelId="{228792EF-D3D8-498B-9840-236187ACA772}" type="presParOf" srcId="{E11EB705-A70B-4B75-8DA3-19F0E1968A47}" destId="{1CEDB550-CDC4-49F1-807D-805D60D7A0FB}" srcOrd="7" destOrd="0" presId="urn:microsoft.com/office/officeart/2005/8/layout/bProcess4"/>
    <dgm:cxn modelId="{E7AE0198-CF3F-4CFD-BDFB-E6F2F3A9E006}" type="presParOf" srcId="{E11EB705-A70B-4B75-8DA3-19F0E1968A47}" destId="{189E3587-E73E-41BA-AD96-943799696562}" srcOrd="8" destOrd="0" presId="urn:microsoft.com/office/officeart/2005/8/layout/bProcess4"/>
    <dgm:cxn modelId="{282452EA-900C-416A-9EF7-EE6BB9434A44}" type="presParOf" srcId="{189E3587-E73E-41BA-AD96-943799696562}" destId="{3D6CAA7B-A5F9-4989-9E46-E9D3EA0D543C}" srcOrd="0" destOrd="0" presId="urn:microsoft.com/office/officeart/2005/8/layout/bProcess4"/>
    <dgm:cxn modelId="{BAB73396-111F-4023-8B2D-29A2DBF8A516}" type="presParOf" srcId="{189E3587-E73E-41BA-AD96-943799696562}" destId="{35353835-038A-4768-8573-27BCAC50E08A}" srcOrd="1" destOrd="0" presId="urn:microsoft.com/office/officeart/2005/8/layout/bProcess4"/>
    <dgm:cxn modelId="{341BC3A8-097E-4CEE-A351-00E09FC437A1}" type="presParOf" srcId="{E11EB705-A70B-4B75-8DA3-19F0E1968A47}" destId="{77DF51C8-A9E0-40E5-BEF9-DF24FDDF432C}" srcOrd="9" destOrd="0" presId="urn:microsoft.com/office/officeart/2005/8/layout/bProcess4"/>
    <dgm:cxn modelId="{CFEBEC04-96DF-4755-B122-588D79F44B8B}" type="presParOf" srcId="{E11EB705-A70B-4B75-8DA3-19F0E1968A47}" destId="{415D07C9-3790-4947-AD64-E8D68A72FDBF}" srcOrd="10" destOrd="0" presId="urn:microsoft.com/office/officeart/2005/8/layout/bProcess4"/>
    <dgm:cxn modelId="{3E60AF84-C03D-4E55-8FFE-DC85FB1C686C}" type="presParOf" srcId="{415D07C9-3790-4947-AD64-E8D68A72FDBF}" destId="{AAE1ED7B-E9D2-4E40-9CAE-0A281C75FF10}" srcOrd="0" destOrd="0" presId="urn:microsoft.com/office/officeart/2005/8/layout/bProcess4"/>
    <dgm:cxn modelId="{AA5D509C-043B-42DE-980D-E0BAB2F58272}" type="presParOf" srcId="{415D07C9-3790-4947-AD64-E8D68A72FDBF}" destId="{7AFA1722-ACE0-4F4B-86A6-69C13F9A0C24}" srcOrd="1" destOrd="0" presId="urn:microsoft.com/office/officeart/2005/8/layout/bProcess4"/>
    <dgm:cxn modelId="{5DBA0C97-8CE4-4713-B158-12B32906EC47}" type="presParOf" srcId="{E11EB705-A70B-4B75-8DA3-19F0E1968A47}" destId="{20A91828-D021-4C34-AEC1-4BEF724EE50E}" srcOrd="11" destOrd="0" presId="urn:microsoft.com/office/officeart/2005/8/layout/bProcess4"/>
    <dgm:cxn modelId="{2134F8B4-F7AA-4539-BBA1-9C7AB92ED4E9}" type="presParOf" srcId="{E11EB705-A70B-4B75-8DA3-19F0E1968A47}" destId="{5BCF3621-23F6-4C35-A770-886AF50F1AB9}" srcOrd="12" destOrd="0" presId="urn:microsoft.com/office/officeart/2005/8/layout/bProcess4"/>
    <dgm:cxn modelId="{16F7D320-11E8-4948-A966-DD0A3EF4D19D}" type="presParOf" srcId="{5BCF3621-23F6-4C35-A770-886AF50F1AB9}" destId="{1A303578-404F-44F5-B580-2D9973C9B604}" srcOrd="0" destOrd="0" presId="urn:microsoft.com/office/officeart/2005/8/layout/bProcess4"/>
    <dgm:cxn modelId="{9B24EA86-D258-46AF-BCB6-F8F5A162CE74}" type="presParOf" srcId="{5BCF3621-23F6-4C35-A770-886AF50F1AB9}" destId="{A881B28C-1F6A-4AAA-A03B-78BA0778C439}" srcOrd="1" destOrd="0" presId="urn:microsoft.com/office/officeart/2005/8/layout/bProcess4"/>
    <dgm:cxn modelId="{40886A84-549C-4AA1-BF40-C623F4623F49}" type="presParOf" srcId="{E11EB705-A70B-4B75-8DA3-19F0E1968A47}" destId="{BC6D5A43-50D9-48F6-8B08-267A9C36DF1A}" srcOrd="13" destOrd="0" presId="urn:microsoft.com/office/officeart/2005/8/layout/bProcess4"/>
    <dgm:cxn modelId="{186B2B1E-576B-422B-8A5B-AC726E08202C}" type="presParOf" srcId="{E11EB705-A70B-4B75-8DA3-19F0E1968A47}" destId="{6561367B-FDDA-47FC-A5D2-4CD32EE128D3}" srcOrd="14" destOrd="0" presId="urn:microsoft.com/office/officeart/2005/8/layout/bProcess4"/>
    <dgm:cxn modelId="{3BFDB98E-2335-4DED-B488-CC76002C2C55}" type="presParOf" srcId="{6561367B-FDDA-47FC-A5D2-4CD32EE128D3}" destId="{16B6DF81-2E86-41F8-9CD7-A17E79FE82BF}" srcOrd="0" destOrd="0" presId="urn:microsoft.com/office/officeart/2005/8/layout/bProcess4"/>
    <dgm:cxn modelId="{39185039-55EF-4B69-AAB6-BED6B88EF0A5}" type="presParOf" srcId="{6561367B-FDDA-47FC-A5D2-4CD32EE128D3}" destId="{F7CF9132-D3FB-49A6-8C09-D13D2F7D2C11}" srcOrd="1" destOrd="0" presId="urn:microsoft.com/office/officeart/2005/8/layout/bProcess4"/>
    <dgm:cxn modelId="{7662E205-E3AD-48F7-BC4B-4B71B3099094}" type="presParOf" srcId="{E11EB705-A70B-4B75-8DA3-19F0E1968A47}" destId="{6B3CE431-7A09-46A1-8CEC-2FC49DD13F3A}" srcOrd="15" destOrd="0" presId="urn:microsoft.com/office/officeart/2005/8/layout/bProcess4"/>
    <dgm:cxn modelId="{DBD3947E-8335-482F-B5AF-422C1C0E3E8A}" type="presParOf" srcId="{E11EB705-A70B-4B75-8DA3-19F0E1968A47}" destId="{0226A8FE-2B64-4B7F-B521-0B9D45E96E1F}" srcOrd="16" destOrd="0" presId="urn:microsoft.com/office/officeart/2005/8/layout/bProcess4"/>
    <dgm:cxn modelId="{E54D517A-54B5-4159-AB2E-9B13B1815942}" type="presParOf" srcId="{0226A8FE-2B64-4B7F-B521-0B9D45E96E1F}" destId="{EEDFF21F-8767-4481-AEAD-C6B23D19F2BA}" srcOrd="0" destOrd="0" presId="urn:microsoft.com/office/officeart/2005/8/layout/bProcess4"/>
    <dgm:cxn modelId="{1DB929EE-D047-47BD-AA1E-BE87107AC1F8}" type="presParOf" srcId="{0226A8FE-2B64-4B7F-B521-0B9D45E96E1F}" destId="{B8EDC079-15CC-4497-8590-9F9F942FA6C8}"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6617E-AA5F-45D6-85B4-1A3B4C5AE9FA}">
      <dsp:nvSpPr>
        <dsp:cNvPr id="0" name=""/>
        <dsp:cNvSpPr/>
      </dsp:nvSpPr>
      <dsp:spPr>
        <a:xfrm rot="5400000">
          <a:off x="1131490" y="984683"/>
          <a:ext cx="1539089" cy="18553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22B0EB8-B9ED-4DF3-AC77-BF0D013638F8}">
      <dsp:nvSpPr>
        <dsp:cNvPr id="0" name=""/>
        <dsp:cNvSpPr/>
      </dsp:nvSpPr>
      <dsp:spPr>
        <a:xfrm>
          <a:off x="1485200" y="1927"/>
          <a:ext cx="2061529" cy="12369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批准</a:t>
          </a:r>
        </a:p>
      </dsp:txBody>
      <dsp:txXfrm>
        <a:off x="1521428" y="38155"/>
        <a:ext cx="1989073" cy="1164461"/>
      </dsp:txXfrm>
    </dsp:sp>
    <dsp:sp modelId="{6B767B23-5AA3-48D4-908B-8202C73B9D04}">
      <dsp:nvSpPr>
        <dsp:cNvPr id="0" name=""/>
        <dsp:cNvSpPr/>
      </dsp:nvSpPr>
      <dsp:spPr>
        <a:xfrm rot="5400000">
          <a:off x="1126948" y="2535372"/>
          <a:ext cx="1548172" cy="18553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A5B06CE-7470-4E68-888D-16C8A84DB07C}">
      <dsp:nvSpPr>
        <dsp:cNvPr id="0" name=""/>
        <dsp:cNvSpPr/>
      </dsp:nvSpPr>
      <dsp:spPr>
        <a:xfrm>
          <a:off x="1485200" y="1548075"/>
          <a:ext cx="2061529" cy="12369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締約国報告</a:t>
          </a:r>
        </a:p>
      </dsp:txBody>
      <dsp:txXfrm>
        <a:off x="1521428" y="1584303"/>
        <a:ext cx="1989073" cy="1164461"/>
      </dsp:txXfrm>
    </dsp:sp>
    <dsp:sp modelId="{31E459C0-EAC0-4718-9A13-93674F388AC8}">
      <dsp:nvSpPr>
        <dsp:cNvPr id="0" name=""/>
        <dsp:cNvSpPr/>
      </dsp:nvSpPr>
      <dsp:spPr>
        <a:xfrm rot="11117">
          <a:off x="1904865" y="3317606"/>
          <a:ext cx="2824849" cy="18553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A55207-A59B-4E24-9E8F-69C9BEF4967B}">
      <dsp:nvSpPr>
        <dsp:cNvPr id="0" name=""/>
        <dsp:cNvSpPr/>
      </dsp:nvSpPr>
      <dsp:spPr>
        <a:xfrm>
          <a:off x="1394832" y="3094222"/>
          <a:ext cx="2242264" cy="12551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市民社会からの報告</a:t>
          </a:r>
          <a:endParaRPr kumimoji="1" lang="en-US" altLang="ja-JP" sz="1400" kern="1200" dirty="0"/>
        </a:p>
        <a:p>
          <a:pPr marL="0" lvl="0" indent="0" algn="ctr" defTabSz="622300">
            <a:lnSpc>
              <a:spcPct val="90000"/>
            </a:lnSpc>
            <a:spcBef>
              <a:spcPct val="0"/>
            </a:spcBef>
            <a:spcAft>
              <a:spcPct val="35000"/>
            </a:spcAft>
            <a:buNone/>
          </a:pPr>
          <a:r>
            <a:rPr kumimoji="1" lang="ja-JP" altLang="en-US" sz="1400" kern="1200" dirty="0"/>
            <a:t>★事前質問事項用</a:t>
          </a:r>
          <a:endParaRPr kumimoji="1" lang="en-US" altLang="ja-JP" sz="1400" kern="1200" dirty="0"/>
        </a:p>
        <a:p>
          <a:pPr marL="0" lvl="0" indent="0" algn="ctr" defTabSz="622300">
            <a:lnSpc>
              <a:spcPct val="90000"/>
            </a:lnSpc>
            <a:spcBef>
              <a:spcPct val="0"/>
            </a:spcBef>
            <a:spcAft>
              <a:spcPct val="35000"/>
            </a:spcAft>
            <a:buNone/>
          </a:pPr>
          <a:r>
            <a:rPr kumimoji="1" lang="ja-JP" altLang="en-US" sz="1400" kern="1200" dirty="0"/>
            <a:t>パラレルレポート</a:t>
          </a:r>
        </a:p>
      </dsp:txBody>
      <dsp:txXfrm>
        <a:off x="1431595" y="3130985"/>
        <a:ext cx="2168738" cy="1181661"/>
      </dsp:txXfrm>
    </dsp:sp>
    <dsp:sp modelId="{1CEDB550-CDC4-49F1-807D-805D60D7A0FB}">
      <dsp:nvSpPr>
        <dsp:cNvPr id="0" name=""/>
        <dsp:cNvSpPr/>
      </dsp:nvSpPr>
      <dsp:spPr>
        <a:xfrm rot="16200000">
          <a:off x="3963692" y="2549100"/>
          <a:ext cx="1539089" cy="18553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60CA487-4536-4863-BD65-33FA8E5D46CD}">
      <dsp:nvSpPr>
        <dsp:cNvPr id="0" name=""/>
        <dsp:cNvSpPr/>
      </dsp:nvSpPr>
      <dsp:spPr>
        <a:xfrm>
          <a:off x="4317402" y="3112492"/>
          <a:ext cx="2061529" cy="12369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市民社会からの回答</a:t>
          </a:r>
          <a:endParaRPr kumimoji="1" lang="en-US" altLang="ja-JP" sz="1400" kern="1200" dirty="0"/>
        </a:p>
        <a:p>
          <a:pPr marL="0" lvl="0" indent="0" algn="ctr" defTabSz="622300">
            <a:lnSpc>
              <a:spcPct val="90000"/>
            </a:lnSpc>
            <a:spcBef>
              <a:spcPct val="0"/>
            </a:spcBef>
            <a:spcAft>
              <a:spcPct val="35000"/>
            </a:spcAft>
            <a:buNone/>
          </a:pPr>
          <a:r>
            <a:rPr kumimoji="1" lang="ja-JP" altLang="en-US" sz="1400" kern="1200" dirty="0"/>
            <a:t>★総括所見用　　　　パラレルレポート</a:t>
          </a:r>
        </a:p>
      </dsp:txBody>
      <dsp:txXfrm>
        <a:off x="4353630" y="3148720"/>
        <a:ext cx="1989073" cy="1164461"/>
      </dsp:txXfrm>
    </dsp:sp>
    <dsp:sp modelId="{77DF51C8-A9E0-40E5-BEF9-DF24FDDF432C}">
      <dsp:nvSpPr>
        <dsp:cNvPr id="0" name=""/>
        <dsp:cNvSpPr/>
      </dsp:nvSpPr>
      <dsp:spPr>
        <a:xfrm rot="16200000">
          <a:off x="3963692" y="1002952"/>
          <a:ext cx="1539089" cy="18553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5353835-038A-4768-8573-27BCAC50E08A}">
      <dsp:nvSpPr>
        <dsp:cNvPr id="0" name=""/>
        <dsp:cNvSpPr/>
      </dsp:nvSpPr>
      <dsp:spPr>
        <a:xfrm>
          <a:off x="4317402" y="1566344"/>
          <a:ext cx="2061529" cy="12369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政府からの回答</a:t>
          </a:r>
        </a:p>
      </dsp:txBody>
      <dsp:txXfrm>
        <a:off x="4353630" y="1602572"/>
        <a:ext cx="1989073" cy="1164461"/>
      </dsp:txXfrm>
    </dsp:sp>
    <dsp:sp modelId="{20A91828-D021-4C34-AEC1-4BEF724EE50E}">
      <dsp:nvSpPr>
        <dsp:cNvPr id="0" name=""/>
        <dsp:cNvSpPr/>
      </dsp:nvSpPr>
      <dsp:spPr>
        <a:xfrm>
          <a:off x="4736765" y="229878"/>
          <a:ext cx="2734777" cy="18553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AFA1722-ACE0-4F4B-86A6-69C13F9A0C24}">
      <dsp:nvSpPr>
        <dsp:cNvPr id="0" name=""/>
        <dsp:cNvSpPr/>
      </dsp:nvSpPr>
      <dsp:spPr>
        <a:xfrm>
          <a:off x="4317402" y="20197"/>
          <a:ext cx="2061529" cy="12369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事前質問事項</a:t>
          </a:r>
        </a:p>
      </dsp:txBody>
      <dsp:txXfrm>
        <a:off x="4353630" y="56425"/>
        <a:ext cx="1989073" cy="1164461"/>
      </dsp:txXfrm>
    </dsp:sp>
    <dsp:sp modelId="{BC6D5A43-50D9-48F6-8B08-267A9C36DF1A}">
      <dsp:nvSpPr>
        <dsp:cNvPr id="0" name=""/>
        <dsp:cNvSpPr/>
      </dsp:nvSpPr>
      <dsp:spPr>
        <a:xfrm rot="5400000">
          <a:off x="6705526" y="1002952"/>
          <a:ext cx="1539089" cy="18553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81B28C-1F6A-4AAA-A03B-78BA0778C439}">
      <dsp:nvSpPr>
        <dsp:cNvPr id="0" name=""/>
        <dsp:cNvSpPr/>
      </dsp:nvSpPr>
      <dsp:spPr>
        <a:xfrm>
          <a:off x="7059237" y="20197"/>
          <a:ext cx="2061529" cy="12369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建設的対話</a:t>
          </a:r>
        </a:p>
      </dsp:txBody>
      <dsp:txXfrm>
        <a:off x="7095465" y="56425"/>
        <a:ext cx="1989073" cy="1164461"/>
      </dsp:txXfrm>
    </dsp:sp>
    <dsp:sp modelId="{6B3CE431-7A09-46A1-8CEC-2FC49DD13F3A}">
      <dsp:nvSpPr>
        <dsp:cNvPr id="0" name=""/>
        <dsp:cNvSpPr/>
      </dsp:nvSpPr>
      <dsp:spPr>
        <a:xfrm rot="5400000">
          <a:off x="6705526" y="2549100"/>
          <a:ext cx="1539089" cy="185537"/>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7CF9132-D3FB-49A6-8C09-D13D2F7D2C11}">
      <dsp:nvSpPr>
        <dsp:cNvPr id="0" name=""/>
        <dsp:cNvSpPr/>
      </dsp:nvSpPr>
      <dsp:spPr>
        <a:xfrm>
          <a:off x="7059237" y="1566344"/>
          <a:ext cx="2061529" cy="12369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総括所見</a:t>
          </a:r>
          <a:endParaRPr kumimoji="1" lang="en-US" altLang="ja-JP" sz="1400" kern="1200" dirty="0"/>
        </a:p>
        <a:p>
          <a:pPr marL="0" lvl="0" indent="0" algn="ctr" defTabSz="622300">
            <a:lnSpc>
              <a:spcPct val="90000"/>
            </a:lnSpc>
            <a:spcBef>
              <a:spcPct val="0"/>
            </a:spcBef>
            <a:spcAft>
              <a:spcPct val="35000"/>
            </a:spcAft>
            <a:buNone/>
          </a:pPr>
          <a:r>
            <a:rPr kumimoji="1" lang="ja-JP" altLang="en-US" sz="1400" kern="1200" dirty="0"/>
            <a:t>（勧告）</a:t>
          </a:r>
        </a:p>
      </dsp:txBody>
      <dsp:txXfrm>
        <a:off x="7095465" y="1602572"/>
        <a:ext cx="1989073" cy="1164461"/>
      </dsp:txXfrm>
    </dsp:sp>
    <dsp:sp modelId="{B8EDC079-15CC-4497-8590-9F9F942FA6C8}">
      <dsp:nvSpPr>
        <dsp:cNvPr id="0" name=""/>
        <dsp:cNvSpPr/>
      </dsp:nvSpPr>
      <dsp:spPr>
        <a:xfrm>
          <a:off x="7059237" y="3112492"/>
          <a:ext cx="2061529" cy="12369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t>総括所見の実施</a:t>
          </a:r>
        </a:p>
      </dsp:txBody>
      <dsp:txXfrm>
        <a:off x="7095465" y="3148720"/>
        <a:ext cx="1989073" cy="1164461"/>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83EC37-6403-496D-A468-1DE2626444EB}" type="datetimeFigureOut">
              <a:rPr kumimoji="1" lang="ja-JP" altLang="en-US" smtClean="0"/>
              <a:t>2019/4/1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C5C827-57BC-442D-9C10-39716CE497EC}" type="slidenum">
              <a:rPr kumimoji="1" lang="ja-JP" altLang="en-US" smtClean="0"/>
              <a:t>‹#›</a:t>
            </a:fld>
            <a:endParaRPr kumimoji="1" lang="ja-JP" altLang="en-US"/>
          </a:p>
        </p:txBody>
      </p:sp>
    </p:spTree>
    <p:extLst>
      <p:ext uri="{BB962C8B-B14F-4D97-AF65-F5344CB8AC3E}">
        <p14:creationId xmlns:p14="http://schemas.microsoft.com/office/powerpoint/2010/main" val="16490838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2C3BF8-D153-4629-B0BF-2AB0ADAA1F6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FAB8524-40AA-4ECB-89F2-6DE486941F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211E7DE-192C-4A10-85FD-A24DD842D444}"/>
              </a:ext>
            </a:extLst>
          </p:cNvPr>
          <p:cNvSpPr>
            <a:spLocks noGrp="1"/>
          </p:cNvSpPr>
          <p:nvPr>
            <p:ph type="dt" sz="half" idx="10"/>
          </p:nvPr>
        </p:nvSpPr>
        <p:spPr/>
        <p:txBody>
          <a:bodyPr/>
          <a:lstStyle/>
          <a:p>
            <a:fld id="{71973649-1D83-4513-98D4-5524AFD99B67}" type="datetime1">
              <a:rPr kumimoji="1" lang="ja-JP" altLang="en-US" smtClean="0"/>
              <a:t>2019/4/1</a:t>
            </a:fld>
            <a:endParaRPr kumimoji="1" lang="ja-JP" altLang="en-US"/>
          </a:p>
        </p:txBody>
      </p:sp>
      <p:sp>
        <p:nvSpPr>
          <p:cNvPr id="5" name="フッター プレースホルダー 4">
            <a:extLst>
              <a:ext uri="{FF2B5EF4-FFF2-40B4-BE49-F238E27FC236}">
                <a16:creationId xmlns:a16="http://schemas.microsoft.com/office/drawing/2014/main" id="{606FA9DC-BA5E-454F-BEFF-C0D5FCF70D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73A4769-905E-48FC-852E-BE21CDB1ECBB}"/>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873155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64D879-9078-4A5A-9857-C654C666436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E54639-4442-4980-92E8-5C8DCE2B0F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C6F4642-AE84-4825-99AF-C5BB00A8AE99}"/>
              </a:ext>
            </a:extLst>
          </p:cNvPr>
          <p:cNvSpPr>
            <a:spLocks noGrp="1"/>
          </p:cNvSpPr>
          <p:nvPr>
            <p:ph type="dt" sz="half" idx="10"/>
          </p:nvPr>
        </p:nvSpPr>
        <p:spPr/>
        <p:txBody>
          <a:bodyPr/>
          <a:lstStyle/>
          <a:p>
            <a:fld id="{CC601041-7AD0-402E-BB33-C11CFABC2DA1}" type="datetime1">
              <a:rPr kumimoji="1" lang="ja-JP" altLang="en-US" smtClean="0"/>
              <a:t>2019/4/1</a:t>
            </a:fld>
            <a:endParaRPr kumimoji="1" lang="ja-JP" altLang="en-US"/>
          </a:p>
        </p:txBody>
      </p:sp>
      <p:sp>
        <p:nvSpPr>
          <p:cNvPr id="5" name="フッター プレースホルダー 4">
            <a:extLst>
              <a:ext uri="{FF2B5EF4-FFF2-40B4-BE49-F238E27FC236}">
                <a16:creationId xmlns:a16="http://schemas.microsoft.com/office/drawing/2014/main" id="{DCF5B5CF-D13E-4142-92EC-B81CDE49D0A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03A212-9109-4B83-9374-F4DF80D2554A}"/>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3293901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3A049E7-4A98-44EC-A7FD-A40DA94533D9}"/>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F8559E3-FD38-4066-A4F5-4F18A1960D3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2737C8D-B138-4B6F-812F-8A68321C853E}"/>
              </a:ext>
            </a:extLst>
          </p:cNvPr>
          <p:cNvSpPr>
            <a:spLocks noGrp="1"/>
          </p:cNvSpPr>
          <p:nvPr>
            <p:ph type="dt" sz="half" idx="10"/>
          </p:nvPr>
        </p:nvSpPr>
        <p:spPr/>
        <p:txBody>
          <a:bodyPr/>
          <a:lstStyle/>
          <a:p>
            <a:fld id="{DAAE6AA7-60F6-42AA-88F5-1447EE4CD290}" type="datetime1">
              <a:rPr kumimoji="1" lang="ja-JP" altLang="en-US" smtClean="0"/>
              <a:t>2019/4/1</a:t>
            </a:fld>
            <a:endParaRPr kumimoji="1" lang="ja-JP" altLang="en-US"/>
          </a:p>
        </p:txBody>
      </p:sp>
      <p:sp>
        <p:nvSpPr>
          <p:cNvPr id="5" name="フッター プレースホルダー 4">
            <a:extLst>
              <a:ext uri="{FF2B5EF4-FFF2-40B4-BE49-F238E27FC236}">
                <a16:creationId xmlns:a16="http://schemas.microsoft.com/office/drawing/2014/main" id="{29DBA0AB-5A19-49EF-B093-805A03C81D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4A61E8-4B6D-4F4A-B2A0-48E8AE9770EC}"/>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2604953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ECDE16-576D-44AE-B94C-A82423ECFC2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A9941F0-50C2-4FCE-A534-2A60EB7FB2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912CF2D-3A35-4AE2-B1ED-1EFE11C84CAB}"/>
              </a:ext>
            </a:extLst>
          </p:cNvPr>
          <p:cNvSpPr>
            <a:spLocks noGrp="1"/>
          </p:cNvSpPr>
          <p:nvPr>
            <p:ph type="dt" sz="half" idx="10"/>
          </p:nvPr>
        </p:nvSpPr>
        <p:spPr/>
        <p:txBody>
          <a:bodyPr/>
          <a:lstStyle/>
          <a:p>
            <a:fld id="{AEB3C4F3-15B2-4547-9AD5-941A81826192}" type="datetime1">
              <a:rPr kumimoji="1" lang="ja-JP" altLang="en-US" smtClean="0"/>
              <a:t>2019/4/1</a:t>
            </a:fld>
            <a:endParaRPr kumimoji="1" lang="ja-JP" altLang="en-US"/>
          </a:p>
        </p:txBody>
      </p:sp>
      <p:sp>
        <p:nvSpPr>
          <p:cNvPr id="5" name="フッター プレースホルダー 4">
            <a:extLst>
              <a:ext uri="{FF2B5EF4-FFF2-40B4-BE49-F238E27FC236}">
                <a16:creationId xmlns:a16="http://schemas.microsoft.com/office/drawing/2014/main" id="{B2669705-2DE9-42FD-8906-FEB74638F6A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95DF45C-716C-4217-80D9-4A8240371A9E}"/>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329771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387769-5506-4E62-9ECC-702D98B6AC08}"/>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F4A28CC-E96D-4B16-AC12-422C24A9FC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A2AFA25-36A1-4ACB-8063-E59C84EFF4F8}"/>
              </a:ext>
            </a:extLst>
          </p:cNvPr>
          <p:cNvSpPr>
            <a:spLocks noGrp="1"/>
          </p:cNvSpPr>
          <p:nvPr>
            <p:ph type="dt" sz="half" idx="10"/>
          </p:nvPr>
        </p:nvSpPr>
        <p:spPr/>
        <p:txBody>
          <a:bodyPr/>
          <a:lstStyle/>
          <a:p>
            <a:fld id="{BC1E77BE-814D-4315-9BBC-09B4793D99C4}" type="datetime1">
              <a:rPr kumimoji="1" lang="ja-JP" altLang="en-US" smtClean="0"/>
              <a:t>2019/4/1</a:t>
            </a:fld>
            <a:endParaRPr kumimoji="1" lang="ja-JP" altLang="en-US"/>
          </a:p>
        </p:txBody>
      </p:sp>
      <p:sp>
        <p:nvSpPr>
          <p:cNvPr id="5" name="フッター プレースホルダー 4">
            <a:extLst>
              <a:ext uri="{FF2B5EF4-FFF2-40B4-BE49-F238E27FC236}">
                <a16:creationId xmlns:a16="http://schemas.microsoft.com/office/drawing/2014/main" id="{8764AC79-5B1E-446A-B5FE-74D51C8F870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A4C79DF-4574-4F70-AE9A-9E956F34F467}"/>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1369927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6F4861-503D-4D6E-AE69-E342C5EE52B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390A796-D597-4F29-870E-A8C06074CCF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9556EE6-E298-4A95-A13F-1F60056C7FB3}"/>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56FB623-74BB-491F-B5AE-008B7CCBDBE0}"/>
              </a:ext>
            </a:extLst>
          </p:cNvPr>
          <p:cNvSpPr>
            <a:spLocks noGrp="1"/>
          </p:cNvSpPr>
          <p:nvPr>
            <p:ph type="dt" sz="half" idx="10"/>
          </p:nvPr>
        </p:nvSpPr>
        <p:spPr/>
        <p:txBody>
          <a:bodyPr/>
          <a:lstStyle/>
          <a:p>
            <a:fld id="{453D135E-273B-4F83-B127-EDF73E779ED7}" type="datetime1">
              <a:rPr kumimoji="1" lang="ja-JP" altLang="en-US" smtClean="0"/>
              <a:t>2019/4/1</a:t>
            </a:fld>
            <a:endParaRPr kumimoji="1" lang="ja-JP" altLang="en-US"/>
          </a:p>
        </p:txBody>
      </p:sp>
      <p:sp>
        <p:nvSpPr>
          <p:cNvPr id="6" name="フッター プレースホルダー 5">
            <a:extLst>
              <a:ext uri="{FF2B5EF4-FFF2-40B4-BE49-F238E27FC236}">
                <a16:creationId xmlns:a16="http://schemas.microsoft.com/office/drawing/2014/main" id="{317DD9C5-A1DD-48F6-9219-F1837A6E8FB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632377F-98F9-4888-A709-B7D5351E179C}"/>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4110958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FB66DA-1792-46CC-9480-E44E4DE52BC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F6AD807-FA9E-45FD-8B3C-F348D1EC45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86E6A14-6D37-4534-96E8-7DE1DE31D76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A588585-A198-4589-AFF7-064F2DFB4A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13977F8-2BE2-4E22-BAB3-AC629D6B629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842D434D-01E6-4109-86D5-445F5958409C}"/>
              </a:ext>
            </a:extLst>
          </p:cNvPr>
          <p:cNvSpPr>
            <a:spLocks noGrp="1"/>
          </p:cNvSpPr>
          <p:nvPr>
            <p:ph type="dt" sz="half" idx="10"/>
          </p:nvPr>
        </p:nvSpPr>
        <p:spPr/>
        <p:txBody>
          <a:bodyPr/>
          <a:lstStyle/>
          <a:p>
            <a:fld id="{3A122800-ACB6-424E-874E-3D007296985B}" type="datetime1">
              <a:rPr kumimoji="1" lang="ja-JP" altLang="en-US" smtClean="0"/>
              <a:t>2019/4/1</a:t>
            </a:fld>
            <a:endParaRPr kumimoji="1" lang="ja-JP" altLang="en-US"/>
          </a:p>
        </p:txBody>
      </p:sp>
      <p:sp>
        <p:nvSpPr>
          <p:cNvPr id="8" name="フッター プレースホルダー 7">
            <a:extLst>
              <a:ext uri="{FF2B5EF4-FFF2-40B4-BE49-F238E27FC236}">
                <a16:creationId xmlns:a16="http://schemas.microsoft.com/office/drawing/2014/main" id="{F5D548E9-CAD1-4594-A353-ABF2507333F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3B70EBA-1C66-4FA2-BC70-A7E80DC56E6B}"/>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414635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F37990-C100-49BC-8852-91E4FBA7B4D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5AEEFBB-466C-4C6A-A364-036242DE62D8}"/>
              </a:ext>
            </a:extLst>
          </p:cNvPr>
          <p:cNvSpPr>
            <a:spLocks noGrp="1"/>
          </p:cNvSpPr>
          <p:nvPr>
            <p:ph type="dt" sz="half" idx="10"/>
          </p:nvPr>
        </p:nvSpPr>
        <p:spPr/>
        <p:txBody>
          <a:bodyPr/>
          <a:lstStyle/>
          <a:p>
            <a:fld id="{CDC940EF-4A77-482B-B224-F2EC2ADBD6C8}" type="datetime1">
              <a:rPr kumimoji="1" lang="ja-JP" altLang="en-US" smtClean="0"/>
              <a:t>2019/4/1</a:t>
            </a:fld>
            <a:endParaRPr kumimoji="1" lang="ja-JP" altLang="en-US"/>
          </a:p>
        </p:txBody>
      </p:sp>
      <p:sp>
        <p:nvSpPr>
          <p:cNvPr id="4" name="フッター プレースホルダー 3">
            <a:extLst>
              <a:ext uri="{FF2B5EF4-FFF2-40B4-BE49-F238E27FC236}">
                <a16:creationId xmlns:a16="http://schemas.microsoft.com/office/drawing/2014/main" id="{D393C843-37F5-4516-A62E-BAAC66B17F0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9FC5B57-8C3E-4420-8A86-129567EA43DB}"/>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389356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520658D-F794-4EE6-8170-A01DA55D5A42}"/>
              </a:ext>
            </a:extLst>
          </p:cNvPr>
          <p:cNvSpPr>
            <a:spLocks noGrp="1"/>
          </p:cNvSpPr>
          <p:nvPr>
            <p:ph type="dt" sz="half" idx="10"/>
          </p:nvPr>
        </p:nvSpPr>
        <p:spPr/>
        <p:txBody>
          <a:bodyPr/>
          <a:lstStyle/>
          <a:p>
            <a:fld id="{1D6F2AB8-7F1C-435B-BA3C-FC061D892975}" type="datetime1">
              <a:rPr kumimoji="1" lang="ja-JP" altLang="en-US" smtClean="0"/>
              <a:t>2019/4/1</a:t>
            </a:fld>
            <a:endParaRPr kumimoji="1" lang="ja-JP" altLang="en-US"/>
          </a:p>
        </p:txBody>
      </p:sp>
      <p:sp>
        <p:nvSpPr>
          <p:cNvPr id="3" name="フッター プレースホルダー 2">
            <a:extLst>
              <a:ext uri="{FF2B5EF4-FFF2-40B4-BE49-F238E27FC236}">
                <a16:creationId xmlns:a16="http://schemas.microsoft.com/office/drawing/2014/main" id="{1D4BA531-C5C3-41F6-BD63-884D85A8202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8D2F45B-2F19-4FA1-BAD9-C84898D0BD9F}"/>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2610756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77D6CF-1DD0-4420-8ADE-8755169BFC2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9FC59BD-253F-45F3-A1A3-DF7CBAF48C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3208D27-5FC3-4E7B-81AB-9B6EFED0E2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AA0B2FB-EC31-4170-BB29-D465D9B4A7E3}"/>
              </a:ext>
            </a:extLst>
          </p:cNvPr>
          <p:cNvSpPr>
            <a:spLocks noGrp="1"/>
          </p:cNvSpPr>
          <p:nvPr>
            <p:ph type="dt" sz="half" idx="10"/>
          </p:nvPr>
        </p:nvSpPr>
        <p:spPr/>
        <p:txBody>
          <a:bodyPr/>
          <a:lstStyle/>
          <a:p>
            <a:fld id="{64F4245E-0FF0-4E8C-B396-EBF0989E9C13}" type="datetime1">
              <a:rPr kumimoji="1" lang="ja-JP" altLang="en-US" smtClean="0"/>
              <a:t>2019/4/1</a:t>
            </a:fld>
            <a:endParaRPr kumimoji="1" lang="ja-JP" altLang="en-US"/>
          </a:p>
        </p:txBody>
      </p:sp>
      <p:sp>
        <p:nvSpPr>
          <p:cNvPr id="6" name="フッター プレースホルダー 5">
            <a:extLst>
              <a:ext uri="{FF2B5EF4-FFF2-40B4-BE49-F238E27FC236}">
                <a16:creationId xmlns:a16="http://schemas.microsoft.com/office/drawing/2014/main" id="{8BFDBED1-4B4F-44B1-90FF-9C8C3999BF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FEB1E42-E156-4A95-BA65-7C90E62FB402}"/>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341541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137BC0-5485-4A98-AF9F-03DA3250660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A9ADB25-803F-4099-8781-FAF10C0019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8C9B0E6-EFD6-4D50-83B2-15E0A0563B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61FC4DA-F174-4EF5-8234-A8F980343B33}"/>
              </a:ext>
            </a:extLst>
          </p:cNvPr>
          <p:cNvSpPr>
            <a:spLocks noGrp="1"/>
          </p:cNvSpPr>
          <p:nvPr>
            <p:ph type="dt" sz="half" idx="10"/>
          </p:nvPr>
        </p:nvSpPr>
        <p:spPr/>
        <p:txBody>
          <a:bodyPr/>
          <a:lstStyle/>
          <a:p>
            <a:fld id="{E5530672-BB27-408D-BBE6-5355F09EB290}" type="datetime1">
              <a:rPr kumimoji="1" lang="ja-JP" altLang="en-US" smtClean="0"/>
              <a:t>2019/4/1</a:t>
            </a:fld>
            <a:endParaRPr kumimoji="1" lang="ja-JP" altLang="en-US"/>
          </a:p>
        </p:txBody>
      </p:sp>
      <p:sp>
        <p:nvSpPr>
          <p:cNvPr id="6" name="フッター プレースホルダー 5">
            <a:extLst>
              <a:ext uri="{FF2B5EF4-FFF2-40B4-BE49-F238E27FC236}">
                <a16:creationId xmlns:a16="http://schemas.microsoft.com/office/drawing/2014/main" id="{52D97B80-104F-4050-8FA0-86C59D1D173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2C64F1-7AAA-4B79-BCEC-3DF789AEEA58}"/>
              </a:ext>
            </a:extLst>
          </p:cNvPr>
          <p:cNvSpPr>
            <a:spLocks noGrp="1"/>
          </p:cNvSpPr>
          <p:nvPr>
            <p:ph type="sldNum" sz="quarter" idx="12"/>
          </p:nvPr>
        </p:nvSpPr>
        <p:spPr/>
        <p:txBody>
          <a:body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4037360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53E9B00-1318-48E2-8484-93CA3A1E0A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D6FF5F3-1267-4F03-B7C0-E81432E6C7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E7E4027-98C7-47E5-85E6-06C9939040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77A57E-C509-433B-B348-1A21FBCEEC5B}" type="datetime1">
              <a:rPr kumimoji="1" lang="ja-JP" altLang="en-US" smtClean="0"/>
              <a:t>2019/4/1</a:t>
            </a:fld>
            <a:endParaRPr kumimoji="1" lang="ja-JP" altLang="en-US"/>
          </a:p>
        </p:txBody>
      </p:sp>
      <p:sp>
        <p:nvSpPr>
          <p:cNvPr id="5" name="フッター プレースホルダー 4">
            <a:extLst>
              <a:ext uri="{FF2B5EF4-FFF2-40B4-BE49-F238E27FC236}">
                <a16:creationId xmlns:a16="http://schemas.microsoft.com/office/drawing/2014/main" id="{144FBC41-3EBB-4F99-A8FF-54F0BF23CE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D6FF04F-7E4F-45D3-BBB0-67D227B41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72B37F-230D-4D04-9DAF-6A621014E22D}" type="slidenum">
              <a:rPr kumimoji="1" lang="ja-JP" altLang="en-US" smtClean="0"/>
              <a:t>‹#›</a:t>
            </a:fld>
            <a:endParaRPr kumimoji="1" lang="ja-JP" altLang="en-US"/>
          </a:p>
        </p:txBody>
      </p:sp>
    </p:spTree>
    <p:extLst>
      <p:ext uri="{BB962C8B-B14F-4D97-AF65-F5344CB8AC3E}">
        <p14:creationId xmlns:p14="http://schemas.microsoft.com/office/powerpoint/2010/main" val="2000344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5FF9F8-B544-4C1A-B980-5874091AC15C}"/>
              </a:ext>
            </a:extLst>
          </p:cNvPr>
          <p:cNvSpPr>
            <a:spLocks noGrp="1"/>
          </p:cNvSpPr>
          <p:nvPr>
            <p:ph type="ctrTitle"/>
          </p:nvPr>
        </p:nvSpPr>
        <p:spPr>
          <a:xfrm>
            <a:off x="1524001" y="1398587"/>
            <a:ext cx="9286875" cy="3049587"/>
          </a:xfrm>
        </p:spPr>
        <p:txBody>
          <a:bodyPr>
            <a:normAutofit fontScale="90000"/>
          </a:bodyPr>
          <a:lstStyle/>
          <a:p>
            <a:r>
              <a:rPr lang="ja-JP" altLang="en-US" sz="2000" dirty="0"/>
              <a:t>京都弁護士会 ・</a:t>
            </a:r>
            <a:r>
              <a:rPr lang="en-US" altLang="ja-JP" sz="2000" dirty="0"/>
              <a:t> </a:t>
            </a:r>
            <a:r>
              <a:rPr lang="ja-JP" altLang="en-US" sz="2000" dirty="0"/>
              <a:t>立命館大学生存学研究センター共催 シンポジウム</a:t>
            </a:r>
            <a:br>
              <a:rPr lang="ja-JP" altLang="en-US" sz="2000" dirty="0"/>
            </a:br>
            <a:r>
              <a:rPr lang="ja-JP" altLang="en-US" sz="2000" dirty="0"/>
              <a:t>優 生 思 想 と の 訣 別</a:t>
            </a:r>
            <a:br>
              <a:rPr lang="ja-JP" altLang="en-US" sz="2000" dirty="0"/>
            </a:br>
            <a:r>
              <a:rPr lang="en-US" altLang="ja-JP" sz="2000" dirty="0"/>
              <a:t>〜</a:t>
            </a:r>
            <a:r>
              <a:rPr lang="ja-JP" altLang="en-US" sz="2000" dirty="0"/>
              <a:t>旧優生保護法被害からの人権回復に向けて</a:t>
            </a:r>
            <a:r>
              <a:rPr lang="en-US" altLang="ja-JP" sz="2000" dirty="0"/>
              <a:t>〜</a:t>
            </a:r>
            <a:br>
              <a:rPr lang="en-US" altLang="ja-JP" sz="2000" dirty="0"/>
            </a:br>
            <a:br>
              <a:rPr lang="en-US" altLang="ja-JP" sz="2000" dirty="0"/>
            </a:br>
            <a:br>
              <a:rPr lang="en-US" altLang="ja-JP" sz="2000" dirty="0"/>
            </a:br>
            <a:r>
              <a:rPr lang="ja-JP" altLang="en-US" sz="4400" b="1" dirty="0"/>
              <a:t>優生保護法と障害者権利条約の審査</a:t>
            </a:r>
            <a:br>
              <a:rPr lang="en-US" altLang="ja-JP" sz="4400" b="1" dirty="0"/>
            </a:br>
            <a:br>
              <a:rPr lang="en-US" altLang="ja-JP" sz="4000" dirty="0"/>
            </a:br>
            <a:r>
              <a:rPr lang="ja-JP" altLang="en-US" sz="4000" dirty="0"/>
              <a:t>長瀬修</a:t>
            </a:r>
            <a:br>
              <a:rPr lang="en-US" altLang="ja-JP" sz="4000" dirty="0"/>
            </a:br>
            <a:r>
              <a:rPr lang="ja-JP" altLang="en-US" sz="4000" dirty="0"/>
              <a:t>立命館大学生存学研究センター</a:t>
            </a:r>
            <a:endParaRPr kumimoji="1" lang="ja-JP" altLang="en-US" sz="4000" dirty="0"/>
          </a:p>
        </p:txBody>
      </p:sp>
      <p:sp>
        <p:nvSpPr>
          <p:cNvPr id="3" name="字幕 2">
            <a:extLst>
              <a:ext uri="{FF2B5EF4-FFF2-40B4-BE49-F238E27FC236}">
                <a16:creationId xmlns:a16="http://schemas.microsoft.com/office/drawing/2014/main" id="{7D2C0E6E-7FE7-4846-A44A-36F361124D51}"/>
              </a:ext>
            </a:extLst>
          </p:cNvPr>
          <p:cNvSpPr>
            <a:spLocks noGrp="1"/>
          </p:cNvSpPr>
          <p:nvPr>
            <p:ph type="subTitle" idx="1"/>
          </p:nvPr>
        </p:nvSpPr>
        <p:spPr>
          <a:xfrm>
            <a:off x="1524001" y="5229224"/>
            <a:ext cx="9115424" cy="1114425"/>
          </a:xfrm>
        </p:spPr>
        <p:txBody>
          <a:bodyPr>
            <a:normAutofit/>
          </a:bodyPr>
          <a:lstStyle/>
          <a:p>
            <a:r>
              <a:rPr kumimoji="1" lang="en-US" altLang="ja-JP" dirty="0"/>
              <a:t>2019</a:t>
            </a:r>
            <a:r>
              <a:rPr kumimoji="1" lang="ja-JP" altLang="en-US" dirty="0"/>
              <a:t>年３月</a:t>
            </a:r>
            <a:r>
              <a:rPr kumimoji="1" lang="en-US" altLang="ja-JP" dirty="0"/>
              <a:t>31</a:t>
            </a:r>
            <a:r>
              <a:rPr kumimoji="1" lang="ja-JP" altLang="en-US" dirty="0"/>
              <a:t>日（日）</a:t>
            </a:r>
            <a:endParaRPr kumimoji="1" lang="en-US" altLang="ja-JP" dirty="0"/>
          </a:p>
          <a:p>
            <a:r>
              <a:rPr lang="ja-JP" altLang="en-US" dirty="0"/>
              <a:t>立命館大学朱雀キャンパスホール</a:t>
            </a:r>
            <a:endParaRPr kumimoji="1" lang="ja-JP" altLang="en-US" dirty="0"/>
          </a:p>
        </p:txBody>
      </p:sp>
      <p:pic>
        <p:nvPicPr>
          <p:cNvPr id="4" name="図 3">
            <a:extLst>
              <a:ext uri="{FF2B5EF4-FFF2-40B4-BE49-F238E27FC236}">
                <a16:creationId xmlns:a16="http://schemas.microsoft.com/office/drawing/2014/main" id="{14DA510B-A9E6-4440-BB0C-B1AA32D1BFEB}"/>
              </a:ext>
            </a:extLst>
          </p:cNvPr>
          <p:cNvPicPr>
            <a:picLocks noChangeAspect="1"/>
          </p:cNvPicPr>
          <p:nvPr/>
        </p:nvPicPr>
        <p:blipFill>
          <a:blip r:embed="rId2"/>
          <a:stretch>
            <a:fillRect/>
          </a:stretch>
        </p:blipFill>
        <p:spPr>
          <a:xfrm>
            <a:off x="9349629" y="152754"/>
            <a:ext cx="2560542" cy="627942"/>
          </a:xfrm>
          <a:prstGeom prst="rect">
            <a:avLst/>
          </a:prstGeom>
        </p:spPr>
      </p:pic>
      <p:pic>
        <p:nvPicPr>
          <p:cNvPr id="5" name="図 4">
            <a:extLst>
              <a:ext uri="{FF2B5EF4-FFF2-40B4-BE49-F238E27FC236}">
                <a16:creationId xmlns:a16="http://schemas.microsoft.com/office/drawing/2014/main" id="{DC5CA207-157C-4D03-9A2C-F0FDF49F2202}"/>
              </a:ext>
            </a:extLst>
          </p:cNvPr>
          <p:cNvPicPr>
            <a:picLocks noChangeAspect="1"/>
          </p:cNvPicPr>
          <p:nvPr/>
        </p:nvPicPr>
        <p:blipFill>
          <a:blip r:embed="rId2"/>
          <a:stretch>
            <a:fillRect/>
          </a:stretch>
        </p:blipFill>
        <p:spPr>
          <a:xfrm>
            <a:off x="281829" y="152754"/>
            <a:ext cx="2560542" cy="627942"/>
          </a:xfrm>
          <a:prstGeom prst="rect">
            <a:avLst/>
          </a:prstGeom>
        </p:spPr>
      </p:pic>
    </p:spTree>
    <p:extLst>
      <p:ext uri="{BB962C8B-B14F-4D97-AF65-F5344CB8AC3E}">
        <p14:creationId xmlns:p14="http://schemas.microsoft.com/office/powerpoint/2010/main" val="2376606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9A1726-110C-4786-8E38-79540F6241F4}"/>
              </a:ext>
            </a:extLst>
          </p:cNvPr>
          <p:cNvSpPr>
            <a:spLocks noGrp="1"/>
          </p:cNvSpPr>
          <p:nvPr>
            <p:ph type="title"/>
          </p:nvPr>
        </p:nvSpPr>
        <p:spPr/>
        <p:txBody>
          <a:bodyPr/>
          <a:lstStyle/>
          <a:p>
            <a:r>
              <a:rPr lang="ja-JP" altLang="en-US" dirty="0"/>
              <a:t>障害者の不妊手術の問題を審査において指摘された障害者権利条約締約国リスト</a:t>
            </a:r>
            <a:endParaRPr kumimoji="1" lang="ja-JP" altLang="en-US" dirty="0"/>
          </a:p>
        </p:txBody>
      </p:sp>
      <p:sp>
        <p:nvSpPr>
          <p:cNvPr id="3" name="コンテンツ プレースホルダー 2">
            <a:extLst>
              <a:ext uri="{FF2B5EF4-FFF2-40B4-BE49-F238E27FC236}">
                <a16:creationId xmlns:a16="http://schemas.microsoft.com/office/drawing/2014/main" id="{A45CF370-0ABE-4490-B739-B95558AF8F48}"/>
              </a:ext>
            </a:extLst>
          </p:cNvPr>
          <p:cNvSpPr>
            <a:spLocks noGrp="1"/>
          </p:cNvSpPr>
          <p:nvPr>
            <p:ph idx="1"/>
          </p:nvPr>
        </p:nvSpPr>
        <p:spPr/>
        <p:txBody>
          <a:bodyPr>
            <a:normAutofit fontScale="85000" lnSpcReduction="20000"/>
          </a:bodyPr>
          <a:lstStyle/>
          <a:p>
            <a:r>
              <a:rPr lang="ja-JP" altLang="en-US" dirty="0"/>
              <a:t>タイ	</a:t>
            </a:r>
            <a:r>
              <a:rPr lang="en-US" altLang="ja-JP" dirty="0"/>
              <a:t>17 </a:t>
            </a:r>
          </a:p>
          <a:p>
            <a:r>
              <a:rPr lang="ja-JP" altLang="en-US" dirty="0"/>
              <a:t>ブラジル	</a:t>
            </a:r>
            <a:r>
              <a:rPr lang="en-US" altLang="ja-JP" dirty="0"/>
              <a:t>17 </a:t>
            </a:r>
          </a:p>
          <a:p>
            <a:r>
              <a:rPr lang="ja-JP" altLang="en-US" dirty="0"/>
              <a:t>ケニア	</a:t>
            </a:r>
            <a:r>
              <a:rPr lang="en-US" altLang="ja-JP" dirty="0"/>
              <a:t>17 </a:t>
            </a:r>
          </a:p>
          <a:p>
            <a:r>
              <a:rPr lang="ja-JP" altLang="en-US" dirty="0"/>
              <a:t>モーリシャス	</a:t>
            </a:r>
            <a:r>
              <a:rPr lang="en-US" altLang="ja-JP" dirty="0"/>
              <a:t>17 </a:t>
            </a:r>
          </a:p>
          <a:p>
            <a:r>
              <a:rPr lang="ja-JP" altLang="en-US" dirty="0"/>
              <a:t>カタール	</a:t>
            </a:r>
            <a:r>
              <a:rPr lang="en-US" altLang="ja-JP" dirty="0"/>
              <a:t>17 </a:t>
            </a:r>
          </a:p>
          <a:p>
            <a:r>
              <a:rPr lang="ja-JP" altLang="en-US" dirty="0"/>
              <a:t>ウクライナ	</a:t>
            </a:r>
            <a:r>
              <a:rPr lang="en-US" altLang="ja-JP" dirty="0"/>
              <a:t>17 </a:t>
            </a:r>
          </a:p>
          <a:p>
            <a:r>
              <a:rPr lang="ja-JP" altLang="en-US" dirty="0"/>
              <a:t>クック諸島	</a:t>
            </a:r>
            <a:r>
              <a:rPr lang="en-US" altLang="ja-JP" dirty="0"/>
              <a:t>17 </a:t>
            </a:r>
          </a:p>
          <a:p>
            <a:r>
              <a:rPr lang="ja-JP" altLang="en-US" dirty="0"/>
              <a:t>クロアチア	</a:t>
            </a:r>
            <a:r>
              <a:rPr lang="en-US" altLang="ja-JP" dirty="0"/>
              <a:t>17 </a:t>
            </a:r>
          </a:p>
          <a:p>
            <a:r>
              <a:rPr lang="ja-JP" altLang="en-US" dirty="0"/>
              <a:t>チェコ	</a:t>
            </a:r>
            <a:r>
              <a:rPr lang="en-US" altLang="ja-JP" dirty="0"/>
              <a:t>17 </a:t>
            </a:r>
          </a:p>
          <a:p>
            <a:r>
              <a:rPr lang="ja-JP" altLang="en-US" dirty="0"/>
              <a:t>ドミニカ	</a:t>
            </a:r>
            <a:r>
              <a:rPr lang="en-US" altLang="ja-JP" dirty="0"/>
              <a:t>17 </a:t>
            </a:r>
          </a:p>
          <a:p>
            <a:r>
              <a:rPr lang="ja-JP" altLang="en-US" dirty="0"/>
              <a:t>トルクメニスタン	</a:t>
            </a:r>
            <a:r>
              <a:rPr lang="en-US" altLang="ja-JP" dirty="0"/>
              <a:t>17 </a:t>
            </a:r>
          </a:p>
        </p:txBody>
      </p:sp>
      <p:sp>
        <p:nvSpPr>
          <p:cNvPr id="4" name="スライド番号プレースホルダー 3">
            <a:extLst>
              <a:ext uri="{FF2B5EF4-FFF2-40B4-BE49-F238E27FC236}">
                <a16:creationId xmlns:a16="http://schemas.microsoft.com/office/drawing/2014/main" id="{FA40D654-6068-45AC-BDF0-5EBC7057D740}"/>
              </a:ext>
            </a:extLst>
          </p:cNvPr>
          <p:cNvSpPr>
            <a:spLocks noGrp="1"/>
          </p:cNvSpPr>
          <p:nvPr>
            <p:ph type="sldNum" sz="quarter" idx="12"/>
          </p:nvPr>
        </p:nvSpPr>
        <p:spPr/>
        <p:txBody>
          <a:bodyPr/>
          <a:lstStyle/>
          <a:p>
            <a:fld id="{9D72B37F-230D-4D04-9DAF-6A621014E22D}" type="slidenum">
              <a:rPr kumimoji="1" lang="ja-JP" altLang="en-US" smtClean="0"/>
              <a:t>10</a:t>
            </a:fld>
            <a:endParaRPr kumimoji="1" lang="ja-JP" altLang="en-US"/>
          </a:p>
        </p:txBody>
      </p:sp>
    </p:spTree>
    <p:extLst>
      <p:ext uri="{BB962C8B-B14F-4D97-AF65-F5344CB8AC3E}">
        <p14:creationId xmlns:p14="http://schemas.microsoft.com/office/powerpoint/2010/main" val="1500409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9A1726-110C-4786-8E38-79540F6241F4}"/>
              </a:ext>
            </a:extLst>
          </p:cNvPr>
          <p:cNvSpPr>
            <a:spLocks noGrp="1"/>
          </p:cNvSpPr>
          <p:nvPr>
            <p:ph type="title"/>
          </p:nvPr>
        </p:nvSpPr>
        <p:spPr/>
        <p:txBody>
          <a:bodyPr/>
          <a:lstStyle/>
          <a:p>
            <a:r>
              <a:rPr lang="ja-JP" altLang="en-US" dirty="0"/>
              <a:t>障害者の不妊手術の問題を審査において指摘された障害者権利条約締約国リスト</a:t>
            </a:r>
            <a:endParaRPr kumimoji="1" lang="ja-JP" altLang="en-US" dirty="0"/>
          </a:p>
        </p:txBody>
      </p:sp>
      <p:sp>
        <p:nvSpPr>
          <p:cNvPr id="3" name="コンテンツ プレースホルダー 2">
            <a:extLst>
              <a:ext uri="{FF2B5EF4-FFF2-40B4-BE49-F238E27FC236}">
                <a16:creationId xmlns:a16="http://schemas.microsoft.com/office/drawing/2014/main" id="{A45CF370-0ABE-4490-B739-B95558AF8F48}"/>
              </a:ext>
            </a:extLst>
          </p:cNvPr>
          <p:cNvSpPr>
            <a:spLocks noGrp="1"/>
          </p:cNvSpPr>
          <p:nvPr>
            <p:ph idx="1"/>
          </p:nvPr>
        </p:nvSpPr>
        <p:spPr/>
        <p:txBody>
          <a:bodyPr>
            <a:normAutofit fontScale="85000" lnSpcReduction="20000"/>
          </a:bodyPr>
          <a:lstStyle/>
          <a:p>
            <a:r>
              <a:rPr lang="ja-JP" altLang="en-US" dirty="0"/>
              <a:t>ニュージーランド	</a:t>
            </a:r>
            <a:r>
              <a:rPr lang="en-US" altLang="ja-JP" dirty="0"/>
              <a:t>17 </a:t>
            </a:r>
          </a:p>
          <a:p>
            <a:r>
              <a:rPr lang="ja-JP" altLang="en-US" dirty="0"/>
              <a:t>韓国	</a:t>
            </a:r>
            <a:r>
              <a:rPr lang="en-US" altLang="ja-JP" dirty="0"/>
              <a:t>17 </a:t>
            </a:r>
          </a:p>
          <a:p>
            <a:r>
              <a:rPr lang="ja-JP" altLang="en-US" dirty="0"/>
              <a:t>メキシコ	</a:t>
            </a:r>
            <a:r>
              <a:rPr lang="en-US" altLang="ja-JP" dirty="0"/>
              <a:t>17 </a:t>
            </a:r>
          </a:p>
          <a:p>
            <a:r>
              <a:rPr lang="ja-JP" altLang="en-US" dirty="0"/>
              <a:t>コスタリカ	</a:t>
            </a:r>
            <a:r>
              <a:rPr lang="en-US" altLang="ja-JP" dirty="0"/>
              <a:t>17 </a:t>
            </a:r>
          </a:p>
          <a:p>
            <a:r>
              <a:rPr lang="ja-JP" altLang="en-US" dirty="0"/>
              <a:t>エルサルバドル	</a:t>
            </a:r>
            <a:r>
              <a:rPr lang="en-US" altLang="ja-JP" dirty="0"/>
              <a:t>17 </a:t>
            </a:r>
          </a:p>
          <a:p>
            <a:r>
              <a:rPr lang="ja-JP" altLang="en-US" dirty="0"/>
              <a:t>アルゼンチン	</a:t>
            </a:r>
            <a:r>
              <a:rPr lang="en-US" altLang="ja-JP" dirty="0"/>
              <a:t>17 </a:t>
            </a:r>
          </a:p>
          <a:p>
            <a:r>
              <a:rPr lang="ja-JP" altLang="en-US" dirty="0"/>
              <a:t>スペイン	</a:t>
            </a:r>
            <a:r>
              <a:rPr lang="en-US" altLang="ja-JP" dirty="0"/>
              <a:t>17 </a:t>
            </a:r>
          </a:p>
          <a:p>
            <a:r>
              <a:rPr lang="ja-JP" altLang="en-US" dirty="0"/>
              <a:t>中国	</a:t>
            </a:r>
            <a:r>
              <a:rPr lang="en-US" altLang="ja-JP" dirty="0"/>
              <a:t>23 </a:t>
            </a:r>
          </a:p>
          <a:p>
            <a:r>
              <a:rPr lang="ja-JP" altLang="en-US" dirty="0"/>
              <a:t>ペルー	</a:t>
            </a:r>
            <a:r>
              <a:rPr lang="en-US" altLang="ja-JP" dirty="0"/>
              <a:t>23 </a:t>
            </a:r>
          </a:p>
          <a:p>
            <a:r>
              <a:rPr lang="ja-JP" altLang="en-US" dirty="0"/>
              <a:t>モンテネグロ	</a:t>
            </a:r>
            <a:r>
              <a:rPr lang="en-US" altLang="ja-JP" dirty="0"/>
              <a:t>25 </a:t>
            </a:r>
          </a:p>
          <a:p>
            <a:r>
              <a:rPr lang="ja-JP" altLang="en-US" dirty="0"/>
              <a:t>イタリア	</a:t>
            </a:r>
            <a:r>
              <a:rPr lang="en-US" altLang="ja-JP" dirty="0"/>
              <a:t>25 </a:t>
            </a:r>
          </a:p>
          <a:p>
            <a:endParaRPr kumimoji="1" lang="ja-JP" altLang="en-US" dirty="0"/>
          </a:p>
        </p:txBody>
      </p:sp>
      <p:sp>
        <p:nvSpPr>
          <p:cNvPr id="4" name="スライド番号プレースホルダー 3">
            <a:extLst>
              <a:ext uri="{FF2B5EF4-FFF2-40B4-BE49-F238E27FC236}">
                <a16:creationId xmlns:a16="http://schemas.microsoft.com/office/drawing/2014/main" id="{FEE55F7F-8F92-40F3-8E1F-6D1A5F7D8E3C}"/>
              </a:ext>
            </a:extLst>
          </p:cNvPr>
          <p:cNvSpPr>
            <a:spLocks noGrp="1"/>
          </p:cNvSpPr>
          <p:nvPr>
            <p:ph type="sldNum" sz="quarter" idx="12"/>
          </p:nvPr>
        </p:nvSpPr>
        <p:spPr/>
        <p:txBody>
          <a:bodyPr/>
          <a:lstStyle/>
          <a:p>
            <a:fld id="{9D72B37F-230D-4D04-9DAF-6A621014E22D}" type="slidenum">
              <a:rPr kumimoji="1" lang="ja-JP" altLang="en-US" smtClean="0"/>
              <a:t>11</a:t>
            </a:fld>
            <a:endParaRPr kumimoji="1" lang="ja-JP" altLang="en-US"/>
          </a:p>
        </p:txBody>
      </p:sp>
    </p:spTree>
    <p:extLst>
      <p:ext uri="{BB962C8B-B14F-4D97-AF65-F5344CB8AC3E}">
        <p14:creationId xmlns:p14="http://schemas.microsoft.com/office/powerpoint/2010/main" val="332499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649551-FD6F-42FF-9730-909349B69747}"/>
              </a:ext>
            </a:extLst>
          </p:cNvPr>
          <p:cNvSpPr>
            <a:spLocks noGrp="1"/>
          </p:cNvSpPr>
          <p:nvPr>
            <p:ph type="title"/>
          </p:nvPr>
        </p:nvSpPr>
        <p:spPr/>
        <p:txBody>
          <a:bodyPr/>
          <a:lstStyle/>
          <a:p>
            <a:r>
              <a:rPr kumimoji="1" lang="ja-JP" altLang="en-US" dirty="0"/>
              <a:t>障害者権利条約の審査過程</a:t>
            </a:r>
          </a:p>
        </p:txBody>
      </p:sp>
      <p:graphicFrame>
        <p:nvGraphicFramePr>
          <p:cNvPr id="4" name="コンテンツ プレースホルダー 3">
            <a:extLst>
              <a:ext uri="{FF2B5EF4-FFF2-40B4-BE49-F238E27FC236}">
                <a16:creationId xmlns:a16="http://schemas.microsoft.com/office/drawing/2014/main" id="{6C971B80-67FC-4F1D-B2D8-447945E8B9E1}"/>
              </a:ext>
            </a:extLst>
          </p:cNvPr>
          <p:cNvGraphicFramePr>
            <a:graphicFrameLocks noGrp="1"/>
          </p:cNvGraphicFramePr>
          <p:nvPr>
            <p:ph idx="1"/>
            <p:extLst>
              <p:ext uri="{D42A27DB-BD31-4B8C-83A1-F6EECF244321}">
                <p14:modId xmlns:p14="http://schemas.microsoft.com/office/powerpoint/2010/main" val="398567180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スライド番号プレースホルダー 4">
            <a:extLst>
              <a:ext uri="{FF2B5EF4-FFF2-40B4-BE49-F238E27FC236}">
                <a16:creationId xmlns:a16="http://schemas.microsoft.com/office/drawing/2014/main" id="{D6D5C581-1039-45B1-A346-714024105F5C}"/>
              </a:ext>
            </a:extLst>
          </p:cNvPr>
          <p:cNvSpPr>
            <a:spLocks noGrp="1"/>
          </p:cNvSpPr>
          <p:nvPr>
            <p:ph type="sldNum" sz="quarter" idx="12"/>
          </p:nvPr>
        </p:nvSpPr>
        <p:spPr/>
        <p:txBody>
          <a:bodyPr/>
          <a:lstStyle/>
          <a:p>
            <a:fld id="{9D72B37F-230D-4D04-9DAF-6A621014E22D}" type="slidenum">
              <a:rPr kumimoji="1" lang="ja-JP" altLang="en-US" smtClean="0"/>
              <a:t>2</a:t>
            </a:fld>
            <a:endParaRPr kumimoji="1" lang="ja-JP" altLang="en-US"/>
          </a:p>
        </p:txBody>
      </p:sp>
    </p:spTree>
    <p:extLst>
      <p:ext uri="{BB962C8B-B14F-4D97-AF65-F5344CB8AC3E}">
        <p14:creationId xmlns:p14="http://schemas.microsoft.com/office/powerpoint/2010/main" val="1673515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CA3850-DD65-400E-B760-E360D556B081}"/>
              </a:ext>
            </a:extLst>
          </p:cNvPr>
          <p:cNvSpPr>
            <a:spLocks noGrp="1"/>
          </p:cNvSpPr>
          <p:nvPr>
            <p:ph type="title"/>
          </p:nvPr>
        </p:nvSpPr>
        <p:spPr>
          <a:xfrm>
            <a:off x="838200" y="428624"/>
            <a:ext cx="10515600" cy="1262063"/>
          </a:xfrm>
        </p:spPr>
        <p:txBody>
          <a:bodyPr>
            <a:normAutofit fontScale="90000"/>
          </a:bodyPr>
          <a:lstStyle/>
          <a:p>
            <a:r>
              <a:rPr kumimoji="1" lang="ja-JP" altLang="en-US" dirty="0"/>
              <a:t>タイ国家人権委員会の報告</a:t>
            </a:r>
            <a:br>
              <a:rPr kumimoji="1" lang="en-US" altLang="ja-JP" dirty="0"/>
            </a:br>
            <a:r>
              <a:rPr kumimoji="1" lang="ja-JP" altLang="en-US" dirty="0"/>
              <a:t>（</a:t>
            </a:r>
            <a:r>
              <a:rPr kumimoji="1" lang="en-US" altLang="ja-JP" dirty="0"/>
              <a:t>2015</a:t>
            </a:r>
            <a:r>
              <a:rPr kumimoji="1" lang="ja-JP" altLang="en-US" dirty="0"/>
              <a:t>年</a:t>
            </a:r>
            <a:r>
              <a:rPr kumimoji="1" lang="en-US" altLang="ja-JP" dirty="0"/>
              <a:t>8</a:t>
            </a:r>
            <a:r>
              <a:rPr kumimoji="1" lang="ja-JP" altLang="en-US" dirty="0"/>
              <a:t>月）</a:t>
            </a:r>
          </a:p>
        </p:txBody>
      </p:sp>
      <p:sp>
        <p:nvSpPr>
          <p:cNvPr id="3" name="コンテンツ プレースホルダー 2">
            <a:extLst>
              <a:ext uri="{FF2B5EF4-FFF2-40B4-BE49-F238E27FC236}">
                <a16:creationId xmlns:a16="http://schemas.microsoft.com/office/drawing/2014/main" id="{13EB234C-E885-4D7B-9FA0-434A19E15583}"/>
              </a:ext>
            </a:extLst>
          </p:cNvPr>
          <p:cNvSpPr>
            <a:spLocks noGrp="1"/>
          </p:cNvSpPr>
          <p:nvPr>
            <p:ph idx="1"/>
          </p:nvPr>
        </p:nvSpPr>
        <p:spPr/>
        <p:txBody>
          <a:bodyPr>
            <a:normAutofit lnSpcReduction="10000"/>
          </a:bodyPr>
          <a:lstStyle/>
          <a:p>
            <a:r>
              <a:rPr lang="en-US" altLang="ja-JP" dirty="0"/>
              <a:t>25</a:t>
            </a:r>
            <a:r>
              <a:rPr lang="ja-JP" altLang="en-US" dirty="0"/>
              <a:t>条（健康）、</a:t>
            </a:r>
            <a:r>
              <a:rPr lang="en-US" altLang="ja-JP" dirty="0"/>
              <a:t>26</a:t>
            </a:r>
            <a:r>
              <a:rPr lang="ja-JP" altLang="en-US" dirty="0"/>
              <a:t>条（ハビリテーション・リハビリテーション）</a:t>
            </a:r>
            <a:endParaRPr lang="en-US" altLang="ja-JP" dirty="0"/>
          </a:p>
          <a:p>
            <a:r>
              <a:rPr lang="en-US" altLang="ja-JP" dirty="0"/>
              <a:t>58</a:t>
            </a:r>
            <a:r>
              <a:rPr lang="ja-JP" altLang="en-US" dirty="0" err="1"/>
              <a:t>．</a:t>
            </a:r>
            <a:r>
              <a:rPr lang="ja-JP" altLang="en-US" dirty="0"/>
              <a:t>障害のある少女のリプロダクティブヘルスに対する権利は効果的に保護されていない。性的虐待から生じる望ましくない妊娠を防ぐための方法として、通常は不妊手術が推奨されている。しかしながら、そのようなアプローチは、人間の尊厳と障害者の権利の尊重に基づいていない。</a:t>
            </a:r>
            <a:endParaRPr lang="en-US" altLang="ja-JP" dirty="0"/>
          </a:p>
          <a:p>
            <a:r>
              <a:rPr lang="en-US" altLang="ja-JP" dirty="0"/>
              <a:t>59.</a:t>
            </a:r>
            <a:r>
              <a:rPr lang="ja-JP" altLang="en-US" dirty="0"/>
              <a:t>提言：政府は、少女と障害のある女性の性的虐待を防ぐために必要な措置をとるべきである。障害のある子供のリプロダクティブヘルスおよび医療に関する決定は、成熟期に達したときに、適切な情報が与えられたときにのみ行われるべきである。</a:t>
            </a:r>
            <a:endParaRPr kumimoji="1" lang="ja-JP" altLang="en-US" dirty="0"/>
          </a:p>
        </p:txBody>
      </p:sp>
      <p:sp>
        <p:nvSpPr>
          <p:cNvPr id="5" name="スライド番号プレースホルダー 4">
            <a:extLst>
              <a:ext uri="{FF2B5EF4-FFF2-40B4-BE49-F238E27FC236}">
                <a16:creationId xmlns:a16="http://schemas.microsoft.com/office/drawing/2014/main" id="{227DC956-F833-4454-A017-B93C13BE593C}"/>
              </a:ext>
            </a:extLst>
          </p:cNvPr>
          <p:cNvSpPr>
            <a:spLocks noGrp="1"/>
          </p:cNvSpPr>
          <p:nvPr>
            <p:ph type="sldNum" sz="quarter" idx="12"/>
          </p:nvPr>
        </p:nvSpPr>
        <p:spPr/>
        <p:txBody>
          <a:bodyPr/>
          <a:lstStyle/>
          <a:p>
            <a:fld id="{9D72B37F-230D-4D04-9DAF-6A621014E22D}" type="slidenum">
              <a:rPr kumimoji="1" lang="ja-JP" altLang="en-US" smtClean="0"/>
              <a:t>3</a:t>
            </a:fld>
            <a:endParaRPr kumimoji="1" lang="ja-JP" altLang="en-US"/>
          </a:p>
        </p:txBody>
      </p:sp>
    </p:spTree>
    <p:extLst>
      <p:ext uri="{BB962C8B-B14F-4D97-AF65-F5344CB8AC3E}">
        <p14:creationId xmlns:p14="http://schemas.microsoft.com/office/powerpoint/2010/main" val="3899135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E10098-D5E3-49D1-A582-AF62B0A6F9A9}"/>
              </a:ext>
            </a:extLst>
          </p:cNvPr>
          <p:cNvSpPr>
            <a:spLocks noGrp="1"/>
          </p:cNvSpPr>
          <p:nvPr>
            <p:ph type="title"/>
          </p:nvPr>
        </p:nvSpPr>
        <p:spPr/>
        <p:txBody>
          <a:bodyPr>
            <a:normAutofit/>
          </a:bodyPr>
          <a:lstStyle/>
          <a:p>
            <a:r>
              <a:rPr kumimoji="1" lang="ja-JP" altLang="en-US" dirty="0"/>
              <a:t>障害者権利委員会・事前質問事項</a:t>
            </a:r>
            <a:br>
              <a:rPr kumimoji="1" lang="en-US" altLang="ja-JP" dirty="0"/>
            </a:br>
            <a:r>
              <a:rPr kumimoji="1" lang="ja-JP" altLang="en-US" dirty="0"/>
              <a:t>（</a:t>
            </a:r>
            <a:r>
              <a:rPr kumimoji="1" lang="en-US" altLang="ja-JP" dirty="0"/>
              <a:t>2015</a:t>
            </a:r>
            <a:r>
              <a:rPr kumimoji="1" lang="ja-JP" altLang="en-US" dirty="0"/>
              <a:t>年</a:t>
            </a:r>
            <a:r>
              <a:rPr kumimoji="1" lang="en-US" altLang="ja-JP" dirty="0"/>
              <a:t>9</a:t>
            </a:r>
            <a:r>
              <a:rPr kumimoji="1" lang="ja-JP" altLang="en-US" dirty="0"/>
              <a:t>月）</a:t>
            </a:r>
          </a:p>
        </p:txBody>
      </p:sp>
      <p:sp>
        <p:nvSpPr>
          <p:cNvPr id="3" name="コンテンツ プレースホルダー 2">
            <a:extLst>
              <a:ext uri="{FF2B5EF4-FFF2-40B4-BE49-F238E27FC236}">
                <a16:creationId xmlns:a16="http://schemas.microsoft.com/office/drawing/2014/main" id="{8B46BB9E-1E0C-4A43-9F7F-354F9CC54F9B}"/>
              </a:ext>
            </a:extLst>
          </p:cNvPr>
          <p:cNvSpPr>
            <a:spLocks noGrp="1"/>
          </p:cNvSpPr>
          <p:nvPr>
            <p:ph idx="1"/>
          </p:nvPr>
        </p:nvSpPr>
        <p:spPr/>
        <p:txBody>
          <a:bodyPr/>
          <a:lstStyle/>
          <a:p>
            <a:r>
              <a:rPr lang="en-US" altLang="ja-JP" dirty="0"/>
              <a:t>21.</a:t>
            </a:r>
            <a:r>
              <a:rPr lang="ja-JP" altLang="en-US" dirty="0"/>
              <a:t>障害者、特に知的障害および／または心理社会的障害のある人が、障害に基づいて、第三者の助言または要請に基づいて、強制的な不妊手術を受けないことを保証するために利用できる保護手段を示してください</a:t>
            </a:r>
            <a:endParaRPr kumimoji="1" lang="ja-JP" altLang="en-US" dirty="0"/>
          </a:p>
        </p:txBody>
      </p:sp>
      <p:sp>
        <p:nvSpPr>
          <p:cNvPr id="4" name="スライド番号プレースホルダー 3">
            <a:extLst>
              <a:ext uri="{FF2B5EF4-FFF2-40B4-BE49-F238E27FC236}">
                <a16:creationId xmlns:a16="http://schemas.microsoft.com/office/drawing/2014/main" id="{49D1A658-13F7-464E-AAAC-D1F92C8AA6DF}"/>
              </a:ext>
            </a:extLst>
          </p:cNvPr>
          <p:cNvSpPr>
            <a:spLocks noGrp="1"/>
          </p:cNvSpPr>
          <p:nvPr>
            <p:ph type="sldNum" sz="quarter" idx="12"/>
          </p:nvPr>
        </p:nvSpPr>
        <p:spPr/>
        <p:txBody>
          <a:bodyPr/>
          <a:lstStyle/>
          <a:p>
            <a:fld id="{9D72B37F-230D-4D04-9DAF-6A621014E22D}" type="slidenum">
              <a:rPr kumimoji="1" lang="ja-JP" altLang="en-US" smtClean="0"/>
              <a:t>4</a:t>
            </a:fld>
            <a:endParaRPr kumimoji="1" lang="ja-JP" altLang="en-US"/>
          </a:p>
        </p:txBody>
      </p:sp>
    </p:spTree>
    <p:extLst>
      <p:ext uri="{BB962C8B-B14F-4D97-AF65-F5344CB8AC3E}">
        <p14:creationId xmlns:p14="http://schemas.microsoft.com/office/powerpoint/2010/main" val="1417789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AFA85D-A8A2-47F3-896B-84A68F018977}"/>
              </a:ext>
            </a:extLst>
          </p:cNvPr>
          <p:cNvSpPr>
            <a:spLocks noGrp="1"/>
          </p:cNvSpPr>
          <p:nvPr>
            <p:ph type="title"/>
          </p:nvPr>
        </p:nvSpPr>
        <p:spPr/>
        <p:txBody>
          <a:bodyPr/>
          <a:lstStyle/>
          <a:p>
            <a:r>
              <a:rPr kumimoji="1" lang="ja-JP" altLang="en-US" dirty="0"/>
              <a:t>タイ政府からの事前質問事項への回答</a:t>
            </a:r>
            <a:br>
              <a:rPr kumimoji="1" lang="en-US" altLang="ja-JP" dirty="0"/>
            </a:br>
            <a:r>
              <a:rPr kumimoji="1" lang="ja-JP" altLang="en-US" dirty="0"/>
              <a:t>（</a:t>
            </a:r>
            <a:r>
              <a:rPr kumimoji="1" lang="en-US" altLang="ja-JP" dirty="0"/>
              <a:t>2015</a:t>
            </a:r>
            <a:r>
              <a:rPr kumimoji="1" lang="ja-JP" altLang="en-US" dirty="0"/>
              <a:t>年</a:t>
            </a:r>
            <a:r>
              <a:rPr kumimoji="1" lang="en-US" altLang="ja-JP" dirty="0"/>
              <a:t>11</a:t>
            </a:r>
            <a:r>
              <a:rPr kumimoji="1" lang="ja-JP" altLang="en-US" dirty="0"/>
              <a:t>月）</a:t>
            </a:r>
          </a:p>
        </p:txBody>
      </p:sp>
      <p:sp>
        <p:nvSpPr>
          <p:cNvPr id="3" name="コンテンツ プレースホルダー 2">
            <a:extLst>
              <a:ext uri="{FF2B5EF4-FFF2-40B4-BE49-F238E27FC236}">
                <a16:creationId xmlns:a16="http://schemas.microsoft.com/office/drawing/2014/main" id="{7C906C79-E40C-4246-BAFE-6EC9D8CB26A3}"/>
              </a:ext>
            </a:extLst>
          </p:cNvPr>
          <p:cNvSpPr>
            <a:spLocks noGrp="1"/>
          </p:cNvSpPr>
          <p:nvPr>
            <p:ph idx="1"/>
          </p:nvPr>
        </p:nvSpPr>
        <p:spPr/>
        <p:txBody>
          <a:bodyPr/>
          <a:lstStyle/>
          <a:p>
            <a:r>
              <a:rPr lang="ja-JP" altLang="en-US" dirty="0"/>
              <a:t>タイ医学評議会からの患者の権利の宣言によると、「父親</a:t>
            </a:r>
            <a:r>
              <a:rPr lang="en-US" altLang="ja-JP" dirty="0"/>
              <a:t>/</a:t>
            </a:r>
            <a:r>
              <a:rPr lang="ja-JP" altLang="en-US" dirty="0"/>
              <a:t>母親または法定代理人は、</a:t>
            </a:r>
            <a:r>
              <a:rPr lang="en-US" altLang="ja-JP" dirty="0"/>
              <a:t>18</a:t>
            </a:r>
            <a:r>
              <a:rPr lang="ja-JP" altLang="en-US" dirty="0"/>
              <a:t>歳未満の子供の代わりに自分の権利を使用することができる」。これは、障害のある人が強制的な不妊手術を含む強制的な非自発的治療を受けないようにするために利用可能な保護手段を示すことができる。</a:t>
            </a:r>
            <a:endParaRPr kumimoji="1" lang="ja-JP" altLang="en-US" dirty="0"/>
          </a:p>
        </p:txBody>
      </p:sp>
      <p:sp>
        <p:nvSpPr>
          <p:cNvPr id="4" name="スライド番号プレースホルダー 3">
            <a:extLst>
              <a:ext uri="{FF2B5EF4-FFF2-40B4-BE49-F238E27FC236}">
                <a16:creationId xmlns:a16="http://schemas.microsoft.com/office/drawing/2014/main" id="{F2A34891-AB8A-441B-8F38-E1F0C377879D}"/>
              </a:ext>
            </a:extLst>
          </p:cNvPr>
          <p:cNvSpPr>
            <a:spLocks noGrp="1"/>
          </p:cNvSpPr>
          <p:nvPr>
            <p:ph type="sldNum" sz="quarter" idx="12"/>
          </p:nvPr>
        </p:nvSpPr>
        <p:spPr/>
        <p:txBody>
          <a:bodyPr/>
          <a:lstStyle/>
          <a:p>
            <a:fld id="{9D72B37F-230D-4D04-9DAF-6A621014E22D}" type="slidenum">
              <a:rPr kumimoji="1" lang="ja-JP" altLang="en-US" smtClean="0"/>
              <a:t>5</a:t>
            </a:fld>
            <a:endParaRPr kumimoji="1" lang="ja-JP" altLang="en-US"/>
          </a:p>
        </p:txBody>
      </p:sp>
    </p:spTree>
    <p:extLst>
      <p:ext uri="{BB962C8B-B14F-4D97-AF65-F5344CB8AC3E}">
        <p14:creationId xmlns:p14="http://schemas.microsoft.com/office/powerpoint/2010/main" val="3494359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072129-0BA2-4DBE-8AE5-E60A7F76C76B}"/>
              </a:ext>
            </a:extLst>
          </p:cNvPr>
          <p:cNvSpPr>
            <a:spLocks noGrp="1"/>
          </p:cNvSpPr>
          <p:nvPr>
            <p:ph type="title"/>
          </p:nvPr>
        </p:nvSpPr>
        <p:spPr/>
        <p:txBody>
          <a:bodyPr/>
          <a:lstStyle/>
          <a:p>
            <a:r>
              <a:rPr kumimoji="1" lang="ja-JP" altLang="en-US" dirty="0"/>
              <a:t>タイの障害者組織のパラレルレポート</a:t>
            </a:r>
            <a:br>
              <a:rPr kumimoji="1" lang="en-US" altLang="ja-JP" dirty="0"/>
            </a:br>
            <a:r>
              <a:rPr kumimoji="1" lang="en-US" altLang="ja-JP" dirty="0"/>
              <a:t>(2016</a:t>
            </a:r>
            <a:r>
              <a:rPr kumimoji="1" lang="ja-JP" altLang="en-US" dirty="0"/>
              <a:t>年</a:t>
            </a:r>
            <a:r>
              <a:rPr kumimoji="1" lang="en-US" altLang="ja-JP" dirty="0"/>
              <a:t>3</a:t>
            </a:r>
            <a:r>
              <a:rPr kumimoji="1" lang="ja-JP" altLang="en-US" dirty="0"/>
              <a:t>月）</a:t>
            </a:r>
          </a:p>
        </p:txBody>
      </p:sp>
      <p:sp>
        <p:nvSpPr>
          <p:cNvPr id="3" name="コンテンツ プレースホルダー 2">
            <a:extLst>
              <a:ext uri="{FF2B5EF4-FFF2-40B4-BE49-F238E27FC236}">
                <a16:creationId xmlns:a16="http://schemas.microsoft.com/office/drawing/2014/main" id="{05DBE6B2-46AE-4FD3-BDE5-4298443AEF38}"/>
              </a:ext>
            </a:extLst>
          </p:cNvPr>
          <p:cNvSpPr>
            <a:spLocks noGrp="1"/>
          </p:cNvSpPr>
          <p:nvPr>
            <p:ph idx="1"/>
          </p:nvPr>
        </p:nvSpPr>
        <p:spPr/>
        <p:txBody>
          <a:bodyPr>
            <a:normAutofit fontScale="92500" lnSpcReduction="20000"/>
          </a:bodyPr>
          <a:lstStyle/>
          <a:p>
            <a:r>
              <a:rPr lang="en-US" altLang="ja-JP" dirty="0"/>
              <a:t>76.</a:t>
            </a:r>
            <a:r>
              <a:rPr lang="ja-JP" altLang="en-US" dirty="0"/>
              <a:t>ケーススタディ：家族、病院、および障害者団体と協力している一部の公立特別学校は、思春期の初期段階で知的障害、発達障害および心理社会的障害を持つ少女に日常的に強制的な不妊手術を行っている。</a:t>
            </a:r>
            <a:endParaRPr lang="en-US" altLang="ja-JP" dirty="0"/>
          </a:p>
          <a:p>
            <a:r>
              <a:rPr kumimoji="1" lang="ja-JP" altLang="en-US" dirty="0"/>
              <a:t>勧告案</a:t>
            </a:r>
            <a:endParaRPr kumimoji="1" lang="en-US" altLang="ja-JP" dirty="0"/>
          </a:p>
          <a:p>
            <a:r>
              <a:rPr lang="ja-JP" altLang="en-US" dirty="0"/>
              <a:t>強制的な不妊手術と強制的な治療を可能にする法律と規制は直ちに廃止されなければならず、条約に準拠した法律を施行するための効果的なメカニズムは、特に精神衛生法</a:t>
            </a:r>
            <a:r>
              <a:rPr lang="en-US" altLang="ja-JP" dirty="0"/>
              <a:t>B.E</a:t>
            </a:r>
            <a:r>
              <a:rPr lang="ja-JP" altLang="en-US" dirty="0"/>
              <a:t>２５５１（２００８）を改正することによって開発されなければならない。</a:t>
            </a:r>
          </a:p>
          <a:p>
            <a:r>
              <a:rPr lang="ja-JP" altLang="en-US" dirty="0"/>
              <a:t>タイ政府は、障害者に対する自立性、意志および好みを理解し尊重し、支援された意思決定を導入できるようにするために、心理教育、カウンセリングおよび介護者および親族への支援を提供しなければならない。</a:t>
            </a:r>
            <a:endParaRPr kumimoji="1" lang="ja-JP" altLang="en-US" dirty="0"/>
          </a:p>
        </p:txBody>
      </p:sp>
      <p:sp>
        <p:nvSpPr>
          <p:cNvPr id="4" name="スライド番号プレースホルダー 3">
            <a:extLst>
              <a:ext uri="{FF2B5EF4-FFF2-40B4-BE49-F238E27FC236}">
                <a16:creationId xmlns:a16="http://schemas.microsoft.com/office/drawing/2014/main" id="{B9BC39E6-9CC9-44FA-A42F-90340974B6F0}"/>
              </a:ext>
            </a:extLst>
          </p:cNvPr>
          <p:cNvSpPr>
            <a:spLocks noGrp="1"/>
          </p:cNvSpPr>
          <p:nvPr>
            <p:ph type="sldNum" sz="quarter" idx="12"/>
          </p:nvPr>
        </p:nvSpPr>
        <p:spPr/>
        <p:txBody>
          <a:bodyPr/>
          <a:lstStyle/>
          <a:p>
            <a:fld id="{9D72B37F-230D-4D04-9DAF-6A621014E22D}" type="slidenum">
              <a:rPr kumimoji="1" lang="ja-JP" altLang="en-US" smtClean="0"/>
              <a:t>6</a:t>
            </a:fld>
            <a:endParaRPr kumimoji="1" lang="ja-JP" altLang="en-US"/>
          </a:p>
        </p:txBody>
      </p:sp>
    </p:spTree>
    <p:extLst>
      <p:ext uri="{BB962C8B-B14F-4D97-AF65-F5344CB8AC3E}">
        <p14:creationId xmlns:p14="http://schemas.microsoft.com/office/powerpoint/2010/main" val="2683756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A7E755-AC05-44A2-B160-11267FC87484}"/>
              </a:ext>
            </a:extLst>
          </p:cNvPr>
          <p:cNvSpPr>
            <a:spLocks noGrp="1"/>
          </p:cNvSpPr>
          <p:nvPr>
            <p:ph type="title"/>
          </p:nvPr>
        </p:nvSpPr>
        <p:spPr/>
        <p:txBody>
          <a:bodyPr>
            <a:normAutofit/>
          </a:bodyPr>
          <a:lstStyle/>
          <a:p>
            <a:r>
              <a:rPr kumimoji="1" lang="ja-JP" altLang="en-US" dirty="0"/>
              <a:t>タイ政府への総括所見</a:t>
            </a:r>
            <a:br>
              <a:rPr kumimoji="1" lang="en-US" altLang="ja-JP" dirty="0"/>
            </a:br>
            <a:r>
              <a:rPr kumimoji="1" lang="en-US" altLang="ja-JP" dirty="0"/>
              <a:t>(2016</a:t>
            </a:r>
            <a:r>
              <a:rPr kumimoji="1" lang="ja-JP" altLang="en-US" dirty="0"/>
              <a:t>年</a:t>
            </a:r>
            <a:r>
              <a:rPr kumimoji="1" lang="en-US" altLang="ja-JP" dirty="0"/>
              <a:t>4</a:t>
            </a:r>
            <a:r>
              <a:rPr kumimoji="1" lang="ja-JP" altLang="en-US" dirty="0"/>
              <a:t>月</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A5C282A5-225D-46B9-9140-0EA632ECF39C}"/>
              </a:ext>
            </a:extLst>
          </p:cNvPr>
          <p:cNvSpPr>
            <a:spLocks noGrp="1"/>
          </p:cNvSpPr>
          <p:nvPr>
            <p:ph idx="1"/>
          </p:nvPr>
        </p:nvSpPr>
        <p:spPr/>
        <p:txBody>
          <a:bodyPr/>
          <a:lstStyle/>
          <a:p>
            <a:r>
              <a:rPr lang="en-US" altLang="ja-JP" dirty="0"/>
              <a:t>35. </a:t>
            </a:r>
            <a:r>
              <a:rPr lang="ja-JP" altLang="en-US" dirty="0"/>
              <a:t>委員会は、女性、女児、障害のある少年を含む障害のある人々が、強制的な不妊手術と中絶を含む非自発的な医療を受け続けていることを懸念している。</a:t>
            </a:r>
            <a:endParaRPr lang="en-US" altLang="ja-JP" dirty="0"/>
          </a:p>
          <a:p>
            <a:r>
              <a:rPr lang="en-US" altLang="ja-JP" dirty="0"/>
              <a:t>36. </a:t>
            </a:r>
            <a:r>
              <a:rPr lang="ja-JP" altLang="en-US" dirty="0"/>
              <a:t>委員会は、締約国が、女性、女児および男児を含む障害者を強制的な介入、特に不妊手術および中絶から保護するための効率的な措置を講じること、ならびに治療の自由、事前およびインフォームドコンセントに対する個人の権利を保証することを確保するよう勧告する。また、支援付き意思決定の仕組みが提供されることを勧告する。</a:t>
            </a:r>
            <a:endParaRPr kumimoji="1" lang="ja-JP" altLang="en-US" dirty="0"/>
          </a:p>
        </p:txBody>
      </p:sp>
      <p:sp>
        <p:nvSpPr>
          <p:cNvPr id="4" name="スライド番号プレースホルダー 3">
            <a:extLst>
              <a:ext uri="{FF2B5EF4-FFF2-40B4-BE49-F238E27FC236}">
                <a16:creationId xmlns:a16="http://schemas.microsoft.com/office/drawing/2014/main" id="{D8CEF3FC-1A63-4655-905D-C7D42B3351EE}"/>
              </a:ext>
            </a:extLst>
          </p:cNvPr>
          <p:cNvSpPr>
            <a:spLocks noGrp="1"/>
          </p:cNvSpPr>
          <p:nvPr>
            <p:ph type="sldNum" sz="quarter" idx="12"/>
          </p:nvPr>
        </p:nvSpPr>
        <p:spPr/>
        <p:txBody>
          <a:bodyPr/>
          <a:lstStyle/>
          <a:p>
            <a:fld id="{9D72B37F-230D-4D04-9DAF-6A621014E22D}" type="slidenum">
              <a:rPr kumimoji="1" lang="ja-JP" altLang="en-US" smtClean="0"/>
              <a:t>7</a:t>
            </a:fld>
            <a:endParaRPr kumimoji="1" lang="ja-JP" altLang="en-US"/>
          </a:p>
        </p:txBody>
      </p:sp>
    </p:spTree>
    <p:extLst>
      <p:ext uri="{BB962C8B-B14F-4D97-AF65-F5344CB8AC3E}">
        <p14:creationId xmlns:p14="http://schemas.microsoft.com/office/powerpoint/2010/main" val="2653438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9A1726-110C-4786-8E38-79540F6241F4}"/>
              </a:ext>
            </a:extLst>
          </p:cNvPr>
          <p:cNvSpPr>
            <a:spLocks noGrp="1"/>
          </p:cNvSpPr>
          <p:nvPr>
            <p:ph type="title"/>
          </p:nvPr>
        </p:nvSpPr>
        <p:spPr/>
        <p:txBody>
          <a:bodyPr/>
          <a:lstStyle/>
          <a:p>
            <a:r>
              <a:rPr lang="ja-JP" altLang="en-US" dirty="0"/>
              <a:t>障害者の不妊手術の問題を審査において指摘された障害者権利条約締約国リスト</a:t>
            </a:r>
            <a:endParaRPr kumimoji="1" lang="ja-JP" altLang="en-US" dirty="0"/>
          </a:p>
        </p:txBody>
      </p:sp>
      <p:sp>
        <p:nvSpPr>
          <p:cNvPr id="3" name="コンテンツ プレースホルダー 2">
            <a:extLst>
              <a:ext uri="{FF2B5EF4-FFF2-40B4-BE49-F238E27FC236}">
                <a16:creationId xmlns:a16="http://schemas.microsoft.com/office/drawing/2014/main" id="{A45CF370-0ABE-4490-B739-B95558AF8F48}"/>
              </a:ext>
            </a:extLst>
          </p:cNvPr>
          <p:cNvSpPr>
            <a:spLocks noGrp="1"/>
          </p:cNvSpPr>
          <p:nvPr>
            <p:ph idx="1"/>
          </p:nvPr>
        </p:nvSpPr>
        <p:spPr/>
        <p:txBody>
          <a:bodyPr>
            <a:normAutofit fontScale="92500" lnSpcReduction="20000"/>
          </a:bodyPr>
          <a:lstStyle/>
          <a:p>
            <a:r>
              <a:rPr lang="ja-JP" altLang="en-US" dirty="0"/>
              <a:t>クロアチア	</a:t>
            </a:r>
            <a:r>
              <a:rPr lang="en-US" altLang="ja-JP" dirty="0"/>
              <a:t>1-4</a:t>
            </a:r>
          </a:p>
          <a:p>
            <a:r>
              <a:rPr lang="ja-JP" altLang="en-US" dirty="0"/>
              <a:t>パラグアイ	</a:t>
            </a:r>
            <a:r>
              <a:rPr lang="en-US" altLang="ja-JP" dirty="0"/>
              <a:t>6 </a:t>
            </a:r>
          </a:p>
          <a:p>
            <a:r>
              <a:rPr lang="ja-JP" altLang="en-US" dirty="0"/>
              <a:t>オマーン	</a:t>
            </a:r>
            <a:r>
              <a:rPr lang="en-US" altLang="ja-JP" dirty="0"/>
              <a:t>17 </a:t>
            </a:r>
          </a:p>
          <a:p>
            <a:r>
              <a:rPr lang="ja-JP" altLang="en-US" dirty="0"/>
              <a:t>ロシア	</a:t>
            </a:r>
            <a:r>
              <a:rPr lang="en-US" altLang="ja-JP" dirty="0"/>
              <a:t>17 </a:t>
            </a:r>
          </a:p>
          <a:p>
            <a:r>
              <a:rPr lang="ja-JP" altLang="en-US" dirty="0"/>
              <a:t>スーダン	</a:t>
            </a:r>
            <a:r>
              <a:rPr lang="en-US" altLang="ja-JP" dirty="0"/>
              <a:t>17 </a:t>
            </a:r>
          </a:p>
          <a:p>
            <a:r>
              <a:rPr lang="ja-JP" altLang="en-US" dirty="0"/>
              <a:t>モロッコ	</a:t>
            </a:r>
            <a:r>
              <a:rPr lang="en-US" altLang="ja-JP" dirty="0"/>
              <a:t>17 </a:t>
            </a:r>
          </a:p>
          <a:p>
            <a:r>
              <a:rPr lang="ja-JP" altLang="en-US" dirty="0"/>
              <a:t>パナマ	</a:t>
            </a:r>
            <a:r>
              <a:rPr lang="en-US" altLang="ja-JP" dirty="0"/>
              <a:t>17 </a:t>
            </a:r>
          </a:p>
          <a:p>
            <a:r>
              <a:rPr lang="ja-JP" altLang="en-US" dirty="0"/>
              <a:t>イギリス	</a:t>
            </a:r>
            <a:r>
              <a:rPr lang="en-US" altLang="ja-JP" dirty="0"/>
              <a:t>17 </a:t>
            </a:r>
          </a:p>
          <a:p>
            <a:r>
              <a:rPr lang="ja-JP" altLang="en-US" dirty="0"/>
              <a:t>カナダ	</a:t>
            </a:r>
            <a:r>
              <a:rPr lang="en-US" altLang="ja-JP" dirty="0"/>
              <a:t>17 </a:t>
            </a:r>
          </a:p>
          <a:p>
            <a:r>
              <a:rPr lang="ja-JP" altLang="en-US" dirty="0"/>
              <a:t>ホンジュ	</a:t>
            </a:r>
            <a:r>
              <a:rPr lang="en-US" altLang="ja-JP" dirty="0"/>
              <a:t>17 </a:t>
            </a:r>
          </a:p>
        </p:txBody>
      </p:sp>
      <p:sp>
        <p:nvSpPr>
          <p:cNvPr id="13" name="スライド番号プレースホルダー 12">
            <a:extLst>
              <a:ext uri="{FF2B5EF4-FFF2-40B4-BE49-F238E27FC236}">
                <a16:creationId xmlns:a16="http://schemas.microsoft.com/office/drawing/2014/main" id="{5ED65604-F374-4B8C-8415-714547597231}"/>
              </a:ext>
            </a:extLst>
          </p:cNvPr>
          <p:cNvSpPr>
            <a:spLocks noGrp="1"/>
          </p:cNvSpPr>
          <p:nvPr>
            <p:ph type="sldNum" sz="quarter" idx="12"/>
          </p:nvPr>
        </p:nvSpPr>
        <p:spPr/>
        <p:txBody>
          <a:bodyPr/>
          <a:lstStyle/>
          <a:p>
            <a:fld id="{9D72B37F-230D-4D04-9DAF-6A621014E22D}" type="slidenum">
              <a:rPr kumimoji="1" lang="ja-JP" altLang="en-US" smtClean="0"/>
              <a:t>8</a:t>
            </a:fld>
            <a:endParaRPr kumimoji="1" lang="ja-JP" altLang="en-US"/>
          </a:p>
        </p:txBody>
      </p:sp>
    </p:spTree>
    <p:extLst>
      <p:ext uri="{BB962C8B-B14F-4D97-AF65-F5344CB8AC3E}">
        <p14:creationId xmlns:p14="http://schemas.microsoft.com/office/powerpoint/2010/main" val="966676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9A1726-110C-4786-8E38-79540F6241F4}"/>
              </a:ext>
            </a:extLst>
          </p:cNvPr>
          <p:cNvSpPr>
            <a:spLocks noGrp="1"/>
          </p:cNvSpPr>
          <p:nvPr>
            <p:ph type="title"/>
          </p:nvPr>
        </p:nvSpPr>
        <p:spPr/>
        <p:txBody>
          <a:bodyPr/>
          <a:lstStyle/>
          <a:p>
            <a:r>
              <a:rPr lang="ja-JP" altLang="en-US" dirty="0"/>
              <a:t>障害者の不妊手術の問題を審査において指摘された障害者権利条約締約国リスト</a:t>
            </a:r>
            <a:endParaRPr kumimoji="1" lang="ja-JP" altLang="en-US" dirty="0"/>
          </a:p>
        </p:txBody>
      </p:sp>
      <p:sp>
        <p:nvSpPr>
          <p:cNvPr id="3" name="コンテンツ プレースホルダー 2">
            <a:extLst>
              <a:ext uri="{FF2B5EF4-FFF2-40B4-BE49-F238E27FC236}">
                <a16:creationId xmlns:a16="http://schemas.microsoft.com/office/drawing/2014/main" id="{A45CF370-0ABE-4490-B739-B95558AF8F48}"/>
              </a:ext>
            </a:extLst>
          </p:cNvPr>
          <p:cNvSpPr>
            <a:spLocks noGrp="1"/>
          </p:cNvSpPr>
          <p:nvPr>
            <p:ph idx="1"/>
          </p:nvPr>
        </p:nvSpPr>
        <p:spPr/>
        <p:txBody>
          <a:bodyPr>
            <a:normAutofit fontScale="77500" lnSpcReduction="20000"/>
          </a:bodyPr>
          <a:lstStyle/>
          <a:p>
            <a:r>
              <a:rPr lang="ja-JP" altLang="en-US"/>
              <a:t>イラン</a:t>
            </a:r>
            <a:r>
              <a:rPr lang="ja-JP" altLang="en-US" dirty="0"/>
              <a:t>	</a:t>
            </a:r>
            <a:r>
              <a:rPr lang="en-US" altLang="ja-JP" dirty="0"/>
              <a:t>17 </a:t>
            </a:r>
          </a:p>
          <a:p>
            <a:r>
              <a:rPr lang="ja-JP" altLang="en-US" dirty="0"/>
              <a:t>ヨルダン	</a:t>
            </a:r>
            <a:r>
              <a:rPr lang="en-US" altLang="ja-JP" dirty="0"/>
              <a:t>17 </a:t>
            </a:r>
          </a:p>
          <a:p>
            <a:r>
              <a:rPr lang="ja-JP" altLang="en-US" dirty="0"/>
              <a:t>モルダウ	</a:t>
            </a:r>
            <a:r>
              <a:rPr lang="en-US" altLang="ja-JP" dirty="0"/>
              <a:t>17 </a:t>
            </a:r>
          </a:p>
          <a:p>
            <a:r>
              <a:rPr lang="ja-JP" altLang="en-US" dirty="0"/>
              <a:t>ボリビア	</a:t>
            </a:r>
            <a:r>
              <a:rPr lang="en-US" altLang="ja-JP" dirty="0"/>
              <a:t>17 </a:t>
            </a:r>
          </a:p>
          <a:p>
            <a:r>
              <a:rPr lang="ja-JP" altLang="en-US" dirty="0"/>
              <a:t>コロンビア	</a:t>
            </a:r>
            <a:r>
              <a:rPr lang="en-US" altLang="ja-JP" dirty="0"/>
              <a:t>17 </a:t>
            </a:r>
          </a:p>
          <a:p>
            <a:r>
              <a:rPr lang="ja-JP" altLang="en-US" dirty="0"/>
              <a:t>グアテマラ	</a:t>
            </a:r>
            <a:r>
              <a:rPr lang="en-US" altLang="ja-JP" dirty="0"/>
              <a:t>17 </a:t>
            </a:r>
          </a:p>
          <a:p>
            <a:r>
              <a:rPr lang="ja-JP" altLang="en-US" dirty="0"/>
              <a:t>アラブ連邦	</a:t>
            </a:r>
            <a:r>
              <a:rPr lang="en-US" altLang="ja-JP" dirty="0"/>
              <a:t>17 </a:t>
            </a:r>
          </a:p>
          <a:p>
            <a:r>
              <a:rPr lang="ja-JP" altLang="en-US" dirty="0"/>
              <a:t>ウルグアイ	</a:t>
            </a:r>
            <a:r>
              <a:rPr lang="en-US" altLang="ja-JP" dirty="0"/>
              <a:t>17 </a:t>
            </a:r>
          </a:p>
          <a:p>
            <a:r>
              <a:rPr lang="ja-JP" altLang="en-US" dirty="0"/>
              <a:t>チリ	</a:t>
            </a:r>
            <a:r>
              <a:rPr lang="en-US" altLang="ja-JP" dirty="0"/>
              <a:t>17 </a:t>
            </a:r>
          </a:p>
          <a:p>
            <a:r>
              <a:rPr lang="ja-JP" altLang="en-US" dirty="0"/>
              <a:t>リトワニア	</a:t>
            </a:r>
            <a:r>
              <a:rPr lang="en-US" altLang="ja-JP" dirty="0"/>
              <a:t>17 </a:t>
            </a:r>
          </a:p>
          <a:p>
            <a:r>
              <a:rPr lang="ja-JP" altLang="en-US" dirty="0"/>
              <a:t>セルビア	</a:t>
            </a:r>
            <a:r>
              <a:rPr lang="en-US" altLang="ja-JP" dirty="0"/>
              <a:t>17 </a:t>
            </a:r>
          </a:p>
          <a:p>
            <a:r>
              <a:rPr lang="ja-JP" altLang="en-US" dirty="0"/>
              <a:t>スロバキア	</a:t>
            </a:r>
            <a:r>
              <a:rPr lang="en-US" altLang="ja-JP" dirty="0"/>
              <a:t>17 </a:t>
            </a:r>
          </a:p>
        </p:txBody>
      </p:sp>
      <p:sp>
        <p:nvSpPr>
          <p:cNvPr id="4" name="スライド番号プレースホルダー 3">
            <a:extLst>
              <a:ext uri="{FF2B5EF4-FFF2-40B4-BE49-F238E27FC236}">
                <a16:creationId xmlns:a16="http://schemas.microsoft.com/office/drawing/2014/main" id="{8D6CAAD8-41F1-4424-87EC-36577E86C3B5}"/>
              </a:ext>
            </a:extLst>
          </p:cNvPr>
          <p:cNvSpPr>
            <a:spLocks noGrp="1"/>
          </p:cNvSpPr>
          <p:nvPr>
            <p:ph type="sldNum" sz="quarter" idx="12"/>
          </p:nvPr>
        </p:nvSpPr>
        <p:spPr/>
        <p:txBody>
          <a:bodyPr/>
          <a:lstStyle/>
          <a:p>
            <a:fld id="{9D72B37F-230D-4D04-9DAF-6A621014E22D}" type="slidenum">
              <a:rPr kumimoji="1" lang="ja-JP" altLang="en-US" smtClean="0"/>
              <a:t>9</a:t>
            </a:fld>
            <a:endParaRPr kumimoji="1" lang="ja-JP" altLang="en-US"/>
          </a:p>
        </p:txBody>
      </p:sp>
    </p:spTree>
    <p:extLst>
      <p:ext uri="{BB962C8B-B14F-4D97-AF65-F5344CB8AC3E}">
        <p14:creationId xmlns:p14="http://schemas.microsoft.com/office/powerpoint/2010/main" val="303606184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737</Words>
  <Application>Microsoft Office PowerPoint</Application>
  <PresentationFormat>ワイド画面</PresentationFormat>
  <Paragraphs>91</Paragraphs>
  <Slides>11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游ゴシック</vt:lpstr>
      <vt:lpstr>游ゴシック Light</vt:lpstr>
      <vt:lpstr>Arial</vt:lpstr>
      <vt:lpstr>Office テーマ</vt:lpstr>
      <vt:lpstr>京都弁護士会 ・ 立命館大学生存学研究センター共催 シンポジウム 優 生 思 想 と の 訣 別 〜旧優生保護法被害からの人権回復に向けて〜   優生保護法と障害者権利条約の審査  長瀬修 立命館大学生存学研究センター</vt:lpstr>
      <vt:lpstr>障害者権利条約の審査過程</vt:lpstr>
      <vt:lpstr>タイ国家人権委員会の報告 （2015年8月）</vt:lpstr>
      <vt:lpstr>障害者権利委員会・事前質問事項 （2015年9月）</vt:lpstr>
      <vt:lpstr>タイ政府からの事前質問事項への回答 （2015年11月）</vt:lpstr>
      <vt:lpstr>タイの障害者組織のパラレルレポート (2016年3月）</vt:lpstr>
      <vt:lpstr>タイ政府への総括所見 (2016年4月)</vt:lpstr>
      <vt:lpstr>障害者の不妊手術の問題を審査において指摘された障害者権利条約締約国リスト</vt:lpstr>
      <vt:lpstr>障害者の不妊手術の問題を審査において指摘された障害者権利条約締約国リスト</vt:lpstr>
      <vt:lpstr>障害者の不妊手術の問題を審査において指摘された障害者権利条約締約国リスト</vt:lpstr>
      <vt:lpstr>障害者の不妊手術の問題を審査において指摘された障害者権利条約締約国リスト</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京都弁護士会 ・ 立命館大学生存学研究センター共催 シンポジウム 優 生 思 想 と の 訣 別 〜旧優生保護法被害からの人権回復に向けて〜   優生保護法と障害者権利条約の審査  長瀬修 立命館大学生存学研究センター</dc:title>
  <dc:creator>修 長瀬</dc:creator>
  <cp:lastModifiedBy>修 長瀬</cp:lastModifiedBy>
  <cp:revision>22</cp:revision>
  <dcterms:created xsi:type="dcterms:W3CDTF">2019-03-17T05:40:56Z</dcterms:created>
  <dcterms:modified xsi:type="dcterms:W3CDTF">2019-04-01T00:39:59Z</dcterms:modified>
</cp:coreProperties>
</file>